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91" r:id="rId2"/>
    <p:sldId id="287" r:id="rId3"/>
    <p:sldId id="288" r:id="rId4"/>
    <p:sldId id="278" r:id="rId5"/>
    <p:sldId id="295" r:id="rId6"/>
    <p:sldId id="293" r:id="rId7"/>
    <p:sldId id="289" r:id="rId8"/>
    <p:sldId id="294" r:id="rId9"/>
    <p:sldId id="286"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AFF"/>
    <a:srgbClr val="00CCCC"/>
    <a:srgbClr val="FF6600"/>
    <a:srgbClr val="FFDD00"/>
    <a:srgbClr val="4E4B48"/>
    <a:srgbClr val="3072F3"/>
    <a:srgbClr val="0073F8"/>
    <a:srgbClr val="333333"/>
    <a:srgbClr val="CCCCCC"/>
    <a:srgbClr val="00B9A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40" autoAdjust="0"/>
    <p:restoredTop sz="72802" autoAdjust="0"/>
  </p:normalViewPr>
  <p:slideViewPr>
    <p:cSldViewPr snapToGrid="0">
      <p:cViewPr varScale="1">
        <p:scale>
          <a:sx n="90" d="100"/>
          <a:sy n="90" d="100"/>
        </p:scale>
        <p:origin x="1440" y="200"/>
      </p:cViewPr>
      <p:guideLst/>
    </p:cSldViewPr>
  </p:slideViewPr>
  <p:notesTextViewPr>
    <p:cViewPr>
      <p:scale>
        <a:sx n="1" d="1"/>
        <a:sy n="1" d="1"/>
      </p:scale>
      <p:origin x="0" y="0"/>
    </p:cViewPr>
  </p:notesTextViewPr>
  <p:notesViewPr>
    <p:cSldViewPr snapToGrid="0">
      <p:cViewPr varScale="1">
        <p:scale>
          <a:sx n="52" d="100"/>
          <a:sy n="52" d="100"/>
        </p:scale>
        <p:origin x="2680" y="56"/>
      </p:cViewPr>
      <p:guideLst/>
    </p:cSldViewPr>
  </p:notes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handoutMaster" Target="handoutMasters/handout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D4DB16-C66C-4E8A-B08C-E4658D560A07}" type="datetimeFigureOut">
              <a:rPr lang="zh-CN" altLang="en-US" smtClean="0"/>
              <a:t>2019/4/29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83EBC-2E8E-4AC2-BA74-D60431847902}"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19B1A8-B760-0449-AC41-701F22C36C40}" type="datetimeFigureOut">
              <a:rPr kumimoji="1" lang="zh-CN" altLang="en-US" smtClean="0"/>
              <a:t>2019/4/29</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8DBFF5-ADEB-3A4C-ABA1-1B0A31646B13}"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 Id="rId3" Type="http://schemas.openxmlformats.org/officeDocument/2006/relationships/hyperlink" Target="https://en.wikipedia.org/wiki/Round-robin_scheduling"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输入</a:t>
            </a:r>
            <a:r>
              <a:rPr lang="en-US" altLang="zh-CN" sz="1200" b="0" i="0" kern="1200" dirty="0" err="1" smtClean="0">
                <a:solidFill>
                  <a:schemeClr val="tx1"/>
                </a:solidFill>
                <a:effectLst/>
                <a:latin typeface="+mn-lt"/>
                <a:ea typeface="+mn-ea"/>
                <a:cs typeface="+mn-cs"/>
              </a:rPr>
              <a:t>house_code</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输出相应的户型图，每个房间有一个节点</a:t>
            </a:r>
          </a:p>
          <a:p>
            <a:r>
              <a:rPr lang="zh-CN" altLang="en-US" sz="1200" b="0" i="0" kern="1200" dirty="0" smtClean="0">
                <a:solidFill>
                  <a:schemeClr val="tx1"/>
                </a:solidFill>
                <a:effectLst/>
                <a:latin typeface="+mn-lt"/>
                <a:ea typeface="+mn-ea"/>
                <a:cs typeface="+mn-cs"/>
              </a:rPr>
              <a:t>同时页面上</a:t>
            </a:r>
            <a:r>
              <a:rPr lang="en-US" altLang="zh-CN" sz="1200" b="0" i="0" kern="1200" dirty="0" smtClean="0">
                <a:solidFill>
                  <a:schemeClr val="tx1"/>
                </a:solidFill>
                <a:effectLst/>
                <a:latin typeface="+mn-lt"/>
                <a:ea typeface="+mn-ea"/>
                <a:cs typeface="+mn-cs"/>
              </a:rPr>
              <a:t>hover</a:t>
            </a:r>
            <a:r>
              <a:rPr lang="zh-CN" altLang="en-US" sz="1200" b="0" i="0" kern="1200" dirty="0" smtClean="0">
                <a:solidFill>
                  <a:schemeClr val="tx1"/>
                </a:solidFill>
                <a:effectLst/>
                <a:latin typeface="+mn-lt"/>
                <a:ea typeface="+mn-ea"/>
                <a:cs typeface="+mn-cs"/>
              </a:rPr>
              <a:t>到每一个节点能展示相应房间的信息</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简单介绍需求</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对着页面</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由于这个需求跟户型图编辑器本来的差的还比较远，</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这个只需要展示，不需要具体跟户型图相关的操作，</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而且这样的展示方式对户型图本来的要求也不是很符合，</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所以最后做的这个小工具是在户型图的页面上覆盖了一层具体的页面操作。</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endParaRPr lang="zh-CN" altLang="en-US" sz="1200" b="0" i="0" kern="1200" dirty="0" smtClean="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8E8DBFF5-ADEB-3A4C-ABA1-1B0A31646B13}" type="slidenum">
              <a:rPr kumimoji="1" lang="zh-CN" altLang="en-US" smtClean="0"/>
              <a:t>2</a:t>
            </a:fld>
            <a:endParaRPr kumimoji="1" lang="zh-CN" altLang="en-US"/>
          </a:p>
        </p:txBody>
      </p:sp>
    </p:spTree>
    <p:extLst>
      <p:ext uri="{BB962C8B-B14F-4D97-AF65-F5344CB8AC3E}">
        <p14:creationId xmlns:p14="http://schemas.microsoft.com/office/powerpoint/2010/main" val="1485847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8E8DBFF5-ADEB-3A4C-ABA1-1B0A31646B13}" type="slidenum">
              <a:rPr kumimoji="1" lang="zh-CN" altLang="en-US" smtClean="0"/>
              <a:t>4</a:t>
            </a:fld>
            <a:endParaRPr kumimoji="1" lang="zh-CN" altLang="en-US"/>
          </a:p>
        </p:txBody>
      </p:sp>
    </p:spTree>
    <p:extLst>
      <p:ext uri="{BB962C8B-B14F-4D97-AF65-F5344CB8AC3E}">
        <p14:creationId xmlns:p14="http://schemas.microsoft.com/office/powerpoint/2010/main" val="1975951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代码的复杂度过高确实是一个原因</a:t>
            </a:r>
            <a:endParaRPr kumimoji="1" lang="en-US" altLang="zh-CN" dirty="0" smtClean="0"/>
          </a:p>
          <a:p>
            <a:endParaRPr kumimoji="1" lang="en-US" altLang="zh-CN" dirty="0" smtClean="0"/>
          </a:p>
          <a:p>
            <a:r>
              <a:rPr kumimoji="1" lang="zh-CN" altLang="en-US" dirty="0" smtClean="0"/>
              <a:t>但是这个</a:t>
            </a:r>
            <a:r>
              <a:rPr kumimoji="1" lang="en-US" altLang="zh-CN" dirty="0" smtClean="0"/>
              <a:t>bug</a:t>
            </a:r>
            <a:r>
              <a:rPr kumimoji="1" lang="zh-CN" altLang="en-US" dirty="0" smtClean="0"/>
              <a:t>带给我们的还需要改进的就是</a:t>
            </a:r>
            <a:r>
              <a:rPr kumimoji="1" lang="en-US" altLang="zh-CN" dirty="0" err="1" smtClean="0"/>
              <a:t>Nodejs</a:t>
            </a:r>
            <a:r>
              <a:rPr kumimoji="1" lang="zh-CN" altLang="en-US" dirty="0" smtClean="0"/>
              <a:t>一直被诟病的地方</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8E8DBFF5-ADEB-3A4C-ABA1-1B0A31646B13}" type="slidenum">
              <a:rPr kumimoji="1" lang="zh-CN" altLang="en-US" smtClean="0"/>
              <a:t>6</a:t>
            </a:fld>
            <a:endParaRPr kumimoji="1" lang="zh-CN" altLang="en-US"/>
          </a:p>
        </p:txBody>
      </p:sp>
    </p:spTree>
    <p:extLst>
      <p:ext uri="{BB962C8B-B14F-4D97-AF65-F5344CB8AC3E}">
        <p14:creationId xmlns:p14="http://schemas.microsoft.com/office/powerpoint/2010/main" val="1130462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当一个链接进来的时候，整个的流程是什么样子的？</a:t>
            </a:r>
            <a:endParaRPr lang="en-US" altLang="zh-CN" dirty="0" smtClean="0"/>
          </a:p>
          <a:p>
            <a:endParaRPr lang="en-US" altLang="zh-CN" dirty="0" smtClean="0"/>
          </a:p>
          <a:p>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master </a:t>
            </a:r>
            <a:r>
              <a:rPr lang="zh-CN" altLang="en-US" sz="1200" b="0" i="0" kern="1200" dirty="0" smtClean="0">
                <a:solidFill>
                  <a:schemeClr val="tx1"/>
                </a:solidFill>
                <a:effectLst/>
                <a:latin typeface="+mn-lt"/>
                <a:ea typeface="+mn-ea"/>
                <a:cs typeface="+mn-cs"/>
              </a:rPr>
              <a:t>进程创建 </a:t>
            </a:r>
            <a:r>
              <a:rPr lang="en-US" altLang="zh-CN" sz="1200" b="0" i="0" kern="1200" dirty="0" smtClean="0">
                <a:solidFill>
                  <a:schemeClr val="tx1"/>
                </a:solidFill>
                <a:effectLst/>
                <a:latin typeface="+mn-lt"/>
                <a:ea typeface="+mn-ea"/>
                <a:cs typeface="+mn-cs"/>
              </a:rPr>
              <a:t>socket</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绑定地址以及端口后再进行</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监听</a:t>
            </a:r>
            <a:endParaRPr lang="en-US" altLang="zh-CN" dirty="0" smtClean="0"/>
          </a:p>
          <a:p>
            <a:r>
              <a:rPr lang="en-US" altLang="zh-CN" dirty="0" smtClean="0"/>
              <a:t>Fork</a:t>
            </a:r>
          </a:p>
          <a:p>
            <a:r>
              <a:rPr lang="zh-CN" altLang="en-US" dirty="0" smtClean="0"/>
              <a:t>分发</a:t>
            </a:r>
            <a:endParaRPr lang="en-US" altLang="zh-CN" dirty="0" smtClean="0"/>
          </a:p>
          <a:p>
            <a:endParaRPr lang="en-US" altLang="zh-CN" dirty="0" smtClean="0"/>
          </a:p>
          <a:p>
            <a:r>
              <a:rPr lang="zh-CN" altLang="en-US" dirty="0" smtClean="0"/>
              <a:t>这边有一个</a:t>
            </a:r>
            <a:r>
              <a:rPr lang="en-US" altLang="zh-CN" dirty="0" smtClean="0"/>
              <a:t>demo</a:t>
            </a:r>
            <a:r>
              <a:rPr lang="zh-CN" altLang="en-US" dirty="0" smtClean="0"/>
              <a:t>是实现这个方法的</a:t>
            </a:r>
            <a:endParaRPr lang="en-US" altLang="zh-CN" dirty="0" smtClean="0"/>
          </a:p>
          <a:p>
            <a:r>
              <a:rPr lang="zh-CN" altLang="en-US" dirty="0" smtClean="0"/>
              <a:t>相当于自己实现并且控制接收并且子进程的调度</a:t>
            </a:r>
            <a:endParaRPr lang="en-US" altLang="zh-CN" dirty="0" smtClean="0"/>
          </a:p>
          <a:p>
            <a:endParaRPr lang="en-US" altLang="zh-CN" dirty="0" smtClean="0"/>
          </a:p>
          <a:p>
            <a:endParaRPr lang="en-US" altLang="zh-CN" dirty="0" smtClean="0"/>
          </a:p>
          <a:p>
            <a:r>
              <a:rPr lang="zh-CN" altLang="en-US" dirty="0" smtClean="0"/>
              <a:t>但是我们一般的做法，是父子进程使用相同的代码，然后使用</a:t>
            </a:r>
            <a:r>
              <a:rPr lang="en-US" altLang="zh-CN" dirty="0" smtClean="0"/>
              <a:t>cluster</a:t>
            </a:r>
            <a:r>
              <a:rPr lang="zh-CN" altLang="en-US" dirty="0" smtClean="0"/>
              <a:t>模块，来写子进程。因为，</a:t>
            </a:r>
            <a:r>
              <a:rPr lang="en-US" altLang="zh-CN" dirty="0" smtClean="0"/>
              <a:t>cluster</a:t>
            </a:r>
            <a:r>
              <a:rPr lang="zh-CN" altLang="en-US" sz="1200" b="0" i="0" kern="1200" dirty="0" smtClean="0">
                <a:solidFill>
                  <a:schemeClr val="tx1"/>
                </a:solidFill>
                <a:effectLst/>
                <a:latin typeface="+mn-lt"/>
                <a:ea typeface="+mn-ea"/>
                <a:cs typeface="+mn-cs"/>
              </a:rPr>
              <a:t>父子进程通信，子进程管理，以及负载均衡等问题，这些特性</a:t>
            </a:r>
            <a:r>
              <a:rPr lang="en-US" altLang="zh-CN" sz="1200" b="0" i="0" kern="1200" dirty="0" smtClean="0">
                <a:solidFill>
                  <a:schemeClr val="tx1"/>
                </a:solidFill>
                <a:effectLst/>
                <a:latin typeface="+mn-lt"/>
                <a:ea typeface="+mn-ea"/>
                <a:cs typeface="+mn-cs"/>
              </a:rPr>
              <a:t>cluster</a:t>
            </a:r>
            <a:r>
              <a:rPr lang="zh-CN" altLang="en-US" sz="1200" b="0" i="0" kern="1200" dirty="0" smtClean="0">
                <a:solidFill>
                  <a:schemeClr val="tx1"/>
                </a:solidFill>
                <a:effectLst/>
                <a:latin typeface="+mn-lt"/>
                <a:ea typeface="+mn-ea"/>
                <a:cs typeface="+mn-cs"/>
              </a:rPr>
              <a:t>帮你实现。。</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Cluster</a:t>
            </a:r>
            <a:r>
              <a:rPr lang="zh-CN" altLang="en-US" sz="1200" b="0" i="0" kern="1200" dirty="0" smtClean="0">
                <a:solidFill>
                  <a:schemeClr val="tx1"/>
                </a:solidFill>
                <a:effectLst/>
                <a:latin typeface="+mn-lt"/>
                <a:ea typeface="+mn-ea"/>
                <a:cs typeface="+mn-cs"/>
              </a:rPr>
              <a:t>模块使用了</a:t>
            </a:r>
            <a:r>
              <a:rPr lang="en-US" altLang="zh-CN" sz="1200" b="0" i="0" u="none" strike="noStrike" kern="1200" dirty="0" smtClean="0">
                <a:solidFill>
                  <a:schemeClr val="tx1"/>
                </a:solidFill>
                <a:effectLst/>
                <a:latin typeface="+mn-lt"/>
                <a:ea typeface="+mn-ea"/>
                <a:cs typeface="+mn-cs"/>
                <a:hlinkClick r:id="rId3"/>
              </a:rPr>
              <a:t>round-robin</a:t>
            </a:r>
            <a:r>
              <a:rPr lang="zh-CN" altLang="en-US" sz="1200" b="0" i="0" kern="1200" dirty="0" smtClean="0">
                <a:solidFill>
                  <a:schemeClr val="tx1"/>
                </a:solidFill>
                <a:effectLst/>
                <a:latin typeface="+mn-lt"/>
                <a:ea typeface="+mn-ea"/>
                <a:cs typeface="+mn-cs"/>
              </a:rPr>
              <a:t>调度算法做负载均衡，新连接由主进程接受，然后由它选择一个可用的</a:t>
            </a:r>
            <a:r>
              <a:rPr lang="en-US" altLang="zh-CN" sz="1200" b="0" i="0" kern="1200" dirty="0" smtClean="0">
                <a:solidFill>
                  <a:schemeClr val="tx1"/>
                </a:solidFill>
                <a:effectLst/>
                <a:latin typeface="+mn-lt"/>
                <a:ea typeface="+mn-ea"/>
                <a:cs typeface="+mn-cs"/>
              </a:rPr>
              <a:t>worker</a:t>
            </a:r>
            <a:r>
              <a:rPr lang="zh-CN" altLang="en-US" sz="1200" b="0" i="0" kern="1200" dirty="0" smtClean="0">
                <a:solidFill>
                  <a:schemeClr val="tx1"/>
                </a:solidFill>
                <a:effectLst/>
                <a:latin typeface="+mn-lt"/>
                <a:ea typeface="+mn-ea"/>
                <a:cs typeface="+mn-cs"/>
              </a:rPr>
              <a:t>把连接交出去</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奇怪子进程都起服务，还放在相同的端口上，</a:t>
            </a:r>
            <a:r>
              <a:rPr lang="zh-CN" altLang="en-US" sz="1200" b="0" i="0" kern="1200" baseline="0" dirty="0" smtClean="0">
                <a:solidFill>
                  <a:schemeClr val="tx1"/>
                </a:solidFill>
                <a:effectLst/>
                <a:latin typeface="+mn-lt"/>
                <a:ea typeface="+mn-ea"/>
                <a:cs typeface="+mn-cs"/>
              </a:rPr>
              <a:t> 这个其实</a:t>
            </a:r>
            <a:r>
              <a:rPr lang="en-US" altLang="zh-CN" sz="1200" b="0" i="0" kern="1200" baseline="0" dirty="0" smtClean="0">
                <a:solidFill>
                  <a:schemeClr val="tx1"/>
                </a:solidFill>
                <a:effectLst/>
                <a:latin typeface="+mn-lt"/>
                <a:ea typeface="+mn-ea"/>
                <a:cs typeface="+mn-cs"/>
              </a:rPr>
              <a:t>cluster</a:t>
            </a:r>
            <a:r>
              <a:rPr lang="zh-CN" altLang="en-US" sz="1200" b="0" i="0" kern="1200" baseline="0" dirty="0" smtClean="0">
                <a:solidFill>
                  <a:schemeClr val="tx1"/>
                </a:solidFill>
                <a:effectLst/>
                <a:latin typeface="+mn-lt"/>
                <a:ea typeface="+mn-ea"/>
                <a:cs typeface="+mn-cs"/>
              </a:rPr>
              <a:t>模块把这些封装好了，由</a:t>
            </a:r>
            <a:r>
              <a:rPr lang="en-US" altLang="zh-CN" sz="1200" b="0" i="0" kern="1200" baseline="0" dirty="0" smtClean="0">
                <a:solidFill>
                  <a:schemeClr val="tx1"/>
                </a:solidFill>
                <a:effectLst/>
                <a:latin typeface="+mn-lt"/>
                <a:ea typeface="+mn-ea"/>
                <a:cs typeface="+mn-cs"/>
              </a:rPr>
              <a:t>cluster</a:t>
            </a:r>
            <a:r>
              <a:rPr lang="zh-CN" altLang="en-US" sz="1200" b="0" i="0" kern="1200" baseline="0" dirty="0" smtClean="0">
                <a:solidFill>
                  <a:schemeClr val="tx1"/>
                </a:solidFill>
                <a:effectLst/>
                <a:latin typeface="+mn-lt"/>
                <a:ea typeface="+mn-ea"/>
                <a:cs typeface="+mn-cs"/>
              </a:rPr>
              <a:t>来做分配的事情。</a:t>
            </a:r>
            <a:endParaRPr lang="zh-CN" altLang="en-US" dirty="0"/>
          </a:p>
        </p:txBody>
      </p:sp>
      <p:sp>
        <p:nvSpPr>
          <p:cNvPr id="4" name="幻灯片编号占位符 3"/>
          <p:cNvSpPr>
            <a:spLocks noGrp="1"/>
          </p:cNvSpPr>
          <p:nvPr>
            <p:ph type="sldNum" sz="quarter" idx="10"/>
          </p:nvPr>
        </p:nvSpPr>
        <p:spPr/>
        <p:txBody>
          <a:bodyPr/>
          <a:lstStyle/>
          <a:p>
            <a:fld id="{8E8DBFF5-ADEB-3A4C-ABA1-1B0A31646B13}" type="slidenum">
              <a:rPr kumimoji="1" lang="zh-CN" altLang="en-US" smtClean="0"/>
              <a:t>7</a:t>
            </a:fld>
            <a:endParaRPr kumimoji="1" lang="zh-CN" altLang="en-US"/>
          </a:p>
        </p:txBody>
      </p:sp>
    </p:spTree>
    <p:extLst>
      <p:ext uri="{BB962C8B-B14F-4D97-AF65-F5344CB8AC3E}">
        <p14:creationId xmlns:p14="http://schemas.microsoft.com/office/powerpoint/2010/main" val="2407983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问题</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dirty="0" smtClean="0">
                <a:solidFill>
                  <a:schemeClr val="tx1"/>
                </a:solidFill>
                <a:effectLst/>
                <a:latin typeface="+mn-lt"/>
                <a:ea typeface="+mn-ea"/>
                <a:cs typeface="+mn-cs"/>
              </a:rPr>
              <a:t>优雅退出</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dirty="0" smtClean="0">
                <a:solidFill>
                  <a:schemeClr val="tx1"/>
                </a:solidFill>
                <a:effectLst/>
                <a:latin typeface="+mn-lt"/>
                <a:ea typeface="+mn-ea"/>
                <a:cs typeface="+mn-cs"/>
              </a:rPr>
              <a:t>进程守护</a:t>
            </a:r>
          </a:p>
          <a:p>
            <a:endParaRPr kumimoji="1" lang="en-US" altLang="zh-CN" dirty="0" smtClean="0"/>
          </a:p>
          <a:p>
            <a:endParaRPr kumimoji="1" lang="en-US" altLang="zh-CN" dirty="0" smtClean="0"/>
          </a:p>
          <a:p>
            <a:endParaRPr kumimoji="1" lang="en-US" altLang="zh-CN" dirty="0" smtClean="0"/>
          </a:p>
          <a:p>
            <a:r>
              <a:rPr kumimoji="1" lang="en-US" altLang="zh-CN" dirty="0" smtClean="0"/>
              <a:t>Bucky</a:t>
            </a:r>
            <a:r>
              <a:rPr kumimoji="1" lang="zh-CN" altLang="en-US" baseline="0" dirty="0" smtClean="0"/>
              <a:t> 的父子进程都用的是同一套代码</a:t>
            </a:r>
            <a:endParaRPr kumimoji="1" lang="en-US" altLang="zh-CN" baseline="0" dirty="0" smtClean="0"/>
          </a:p>
          <a:p>
            <a:endParaRPr kumimoji="1" lang="en-US" altLang="zh-CN" baseline="0" dirty="0" smtClean="0"/>
          </a:p>
          <a:p>
            <a:r>
              <a:rPr kumimoji="1" lang="zh-CN" altLang="en-US" baseline="0" dirty="0" smtClean="0"/>
              <a:t>最主要的代码都在</a:t>
            </a:r>
            <a:r>
              <a:rPr kumimoji="1" lang="en-US" altLang="zh-CN" baseline="0" dirty="0" err="1" smtClean="0"/>
              <a:t>utils</a:t>
            </a:r>
            <a:r>
              <a:rPr kumimoji="1" lang="zh-CN" altLang="en-US" baseline="0" dirty="0" smtClean="0"/>
              <a:t>中的</a:t>
            </a:r>
            <a:r>
              <a:rPr kumimoji="1" lang="en-US" altLang="zh-CN" baseline="0" dirty="0" smtClean="0"/>
              <a:t>cluster</a:t>
            </a:r>
            <a:r>
              <a:rPr kumimoji="1" lang="zh-CN" altLang="en-US" baseline="0" dirty="0" smtClean="0"/>
              <a:t>里。</a:t>
            </a:r>
            <a:endParaRPr kumimoji="1" lang="en-US" altLang="zh-CN" baseline="0" dirty="0" smtClean="0"/>
          </a:p>
          <a:p>
            <a:endParaRPr kumimoji="1" lang="en-US" altLang="zh-CN" baseline="0" dirty="0" smtClean="0"/>
          </a:p>
          <a:p>
            <a:endParaRPr kumimoji="1" lang="zh-CN" altLang="en-US" dirty="0"/>
          </a:p>
        </p:txBody>
      </p:sp>
      <p:sp>
        <p:nvSpPr>
          <p:cNvPr id="4" name="幻灯片编号占位符 3"/>
          <p:cNvSpPr>
            <a:spLocks noGrp="1"/>
          </p:cNvSpPr>
          <p:nvPr>
            <p:ph type="sldNum" sz="quarter" idx="10"/>
          </p:nvPr>
        </p:nvSpPr>
        <p:spPr/>
        <p:txBody>
          <a:bodyPr/>
          <a:lstStyle/>
          <a:p>
            <a:fld id="{8E8DBFF5-ADEB-3A4C-ABA1-1B0A31646B13}" type="slidenum">
              <a:rPr kumimoji="1" lang="zh-CN" altLang="en-US" smtClean="0"/>
              <a:t>8</a:t>
            </a:fld>
            <a:endParaRPr kumimoji="1" lang="zh-CN" altLang="en-US"/>
          </a:p>
        </p:txBody>
      </p:sp>
    </p:spTree>
    <p:extLst>
      <p:ext uri="{BB962C8B-B14F-4D97-AF65-F5344CB8AC3E}">
        <p14:creationId xmlns:p14="http://schemas.microsoft.com/office/powerpoint/2010/main" val="1547605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1" y="0"/>
            <a:ext cx="12192001" cy="6858000"/>
          </a:xfrm>
          <a:prstGeom prst="rect">
            <a:avLst/>
          </a:prstGeom>
        </p:spPr>
      </p:pic>
      <p:pic>
        <p:nvPicPr>
          <p:cNvPr id="5" name="图片 4">
            <a:extLst>
              <a:ext uri="{FF2B5EF4-FFF2-40B4-BE49-F238E27FC236}">
                <a16:creationId xmlns="" xmlns:a16="http://schemas.microsoft.com/office/drawing/2014/main" id="{148E334A-B8CF-9B45-864B-A0ECBB0B9CD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63097" y="602390"/>
            <a:ext cx="1588535" cy="597290"/>
          </a:xfrm>
          <a:prstGeom prst="rect">
            <a:avLst/>
          </a:prstGeom>
        </p:spPr>
      </p:pic>
      <p:sp>
        <p:nvSpPr>
          <p:cNvPr id="11" name="Text Placeholder 2"/>
          <p:cNvSpPr>
            <a:spLocks noGrp="1"/>
          </p:cNvSpPr>
          <p:nvPr>
            <p:ph type="body" idx="1" hasCustomPrompt="1"/>
          </p:nvPr>
        </p:nvSpPr>
        <p:spPr bwMode="white">
          <a:xfrm>
            <a:off x="1117092" y="4064742"/>
            <a:ext cx="9957816" cy="403534"/>
          </a:xfrm>
          <a:prstGeom prst="rect">
            <a:avLst/>
          </a:prstGeom>
        </p:spPr>
        <p:txBody>
          <a:bodyPr lIns="0" tIns="0" rIns="0" bIns="0"/>
          <a:lstStyle>
            <a:lvl1pPr marL="0" indent="0" algn="l">
              <a:lnSpc>
                <a:spcPts val="2400"/>
              </a:lnSpc>
              <a:spcBef>
                <a:spcPts val="0"/>
              </a:spcBef>
              <a:buNone/>
              <a:defRPr sz="2400" b="0" spc="-150">
                <a:solidFill>
                  <a:schemeClr val="bg1"/>
                </a:solidFill>
                <a:latin typeface="+mj-ea"/>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a:t>
            </a:r>
            <a:r>
              <a:rPr lang="en-US" altLang="zh-CN" dirty="0"/>
              <a:t>g</a:t>
            </a:r>
            <a:r>
              <a:rPr lang="en-US" dirty="0"/>
              <a:t>oes </a:t>
            </a:r>
            <a:r>
              <a:rPr lang="en-US" altLang="zh-CN" dirty="0"/>
              <a:t>h</a:t>
            </a:r>
            <a:r>
              <a:rPr lang="en-US" dirty="0"/>
              <a:t>ere</a:t>
            </a:r>
          </a:p>
        </p:txBody>
      </p:sp>
      <p:sp>
        <p:nvSpPr>
          <p:cNvPr id="13" name="文本占位符 12"/>
          <p:cNvSpPr>
            <a:spLocks noGrp="1"/>
          </p:cNvSpPr>
          <p:nvPr>
            <p:ph type="body" sz="quarter" idx="10" hasCustomPrompt="1"/>
          </p:nvPr>
        </p:nvSpPr>
        <p:spPr>
          <a:xfrm>
            <a:off x="977899" y="2767420"/>
            <a:ext cx="10097009" cy="1092223"/>
          </a:xfrm>
          <a:prstGeom prst="rect">
            <a:avLst/>
          </a:prstGeom>
        </p:spPr>
        <p:txBody>
          <a:bodyPr/>
          <a:lstStyle>
            <a:lvl1pPr marL="0" indent="0" algn="l">
              <a:lnSpc>
                <a:spcPts val="8000"/>
              </a:lnSpc>
              <a:buNone/>
              <a:defRPr sz="6600">
                <a:solidFill>
                  <a:schemeClr val="bg1"/>
                </a:solidFill>
                <a:latin typeface="+mj-ea"/>
                <a:ea typeface="+mj-ea"/>
              </a:defRPr>
            </a:lvl1pPr>
          </a:lstStyle>
          <a:p>
            <a:pPr lvl="0"/>
            <a:r>
              <a:rPr lang="en-US" altLang="zh-CN" dirty="0"/>
              <a:t>Enter The Title Here</a:t>
            </a:r>
            <a:endParaRPr lang="zh-CN" altLang="en-US" dirty="0"/>
          </a:p>
        </p:txBody>
      </p:sp>
    </p:spTree>
    <p:extLst>
      <p:ext uri="{BB962C8B-B14F-4D97-AF65-F5344CB8AC3E}">
        <p14:creationId xmlns:p14="http://schemas.microsoft.com/office/powerpoint/2010/main" val="30606156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20578" y="0"/>
            <a:ext cx="12212578" cy="6869575"/>
          </a:xfrm>
          <a:prstGeom prst="rect">
            <a:avLst/>
          </a:prstGeom>
        </p:spPr>
      </p:pic>
      <p:sp>
        <p:nvSpPr>
          <p:cNvPr id="5" name="Title 16"/>
          <p:cNvSpPr>
            <a:spLocks noGrp="1"/>
          </p:cNvSpPr>
          <p:nvPr>
            <p:ph type="title" hasCustomPrompt="1"/>
          </p:nvPr>
        </p:nvSpPr>
        <p:spPr bwMode="gray">
          <a:xfrm>
            <a:off x="778182" y="2481805"/>
            <a:ext cx="9957815" cy="1301318"/>
          </a:xfrm>
          <a:prstGeom prst="rect">
            <a:avLst/>
          </a:prstGeom>
        </p:spPr>
        <p:txBody>
          <a:bodyPr lIns="0" tIns="0" rIns="0" bIns="0" anchor="b" anchorCtr="0"/>
          <a:lstStyle>
            <a:lvl1pPr marL="0" algn="l" defTabSz="1218987" rtl="0" eaLnBrk="1" latinLnBrk="0" hangingPunct="1">
              <a:lnSpc>
                <a:spcPts val="8000"/>
              </a:lnSpc>
              <a:spcBef>
                <a:spcPct val="0"/>
              </a:spcBef>
              <a:buNone/>
              <a:defRPr lang="en-US" sz="6000" b="1" kern="1200" cap="none" spc="-150" baseline="0" dirty="0">
                <a:solidFill>
                  <a:schemeClr val="bg1"/>
                </a:solidFill>
                <a:latin typeface="+mj-ea"/>
                <a:ea typeface="+mj-ea"/>
                <a:cs typeface="Arial" pitchFamily="34" charset="0"/>
              </a:defRPr>
            </a:lvl1pPr>
          </a:lstStyle>
          <a:p>
            <a:r>
              <a:rPr lang="en-US" dirty="0"/>
              <a:t>Section Header</a:t>
            </a:r>
          </a:p>
        </p:txBody>
      </p:sp>
      <p:sp>
        <p:nvSpPr>
          <p:cNvPr id="6" name="Text Placeholder 2"/>
          <p:cNvSpPr>
            <a:spLocks noGrp="1"/>
          </p:cNvSpPr>
          <p:nvPr>
            <p:ph type="body" idx="1" hasCustomPrompt="1"/>
          </p:nvPr>
        </p:nvSpPr>
        <p:spPr bwMode="white">
          <a:xfrm>
            <a:off x="778185" y="2117038"/>
            <a:ext cx="9957815" cy="488830"/>
          </a:xfrm>
          <a:prstGeom prst="rect">
            <a:avLst/>
          </a:prstGeom>
        </p:spPr>
        <p:txBody>
          <a:bodyPr lIns="0" tIns="0" rIns="0" bIns="0"/>
          <a:lstStyle>
            <a:lvl1pPr marL="0" indent="0">
              <a:lnSpc>
                <a:spcPts val="2400"/>
              </a:lnSpc>
              <a:spcBef>
                <a:spcPts val="0"/>
              </a:spcBef>
              <a:buNone/>
              <a:defRPr sz="2400" b="0" spc="-150">
                <a:solidFill>
                  <a:schemeClr val="bg1"/>
                </a:solidFill>
                <a:latin typeface="+mj-ea"/>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7" name="文本框 6"/>
          <p:cNvSpPr txBox="1"/>
          <p:nvPr userDrawn="1"/>
        </p:nvSpPr>
        <p:spPr>
          <a:xfrm>
            <a:off x="446244" y="6447144"/>
            <a:ext cx="3106941" cy="346249"/>
          </a:xfrm>
          <a:prstGeom prst="rect">
            <a:avLst/>
          </a:prstGeom>
          <a:noFill/>
        </p:spPr>
        <p:txBody>
          <a:bodyPr wrap="none" rtlCol="0" anchor="ctr">
            <a:spAutoFit/>
          </a:bodyPr>
          <a:lstStyle/>
          <a:p>
            <a:pPr algn="r">
              <a:lnSpc>
                <a:spcPct val="150000"/>
              </a:lnSpc>
            </a:pPr>
            <a:r>
              <a:rPr lang="en-US" altLang="zh-CN" sz="1100" dirty="0">
                <a:solidFill>
                  <a:schemeClr val="bg1"/>
                </a:solidFill>
                <a:latin typeface="+mn-ea"/>
                <a:ea typeface="+mn-ea"/>
                <a:cs typeface="Helvetica Neue" charset="0"/>
              </a:rPr>
              <a:t>2019 KE.COM ALL COPYRIGHTS  RESERVED</a:t>
            </a:r>
            <a:endParaRPr kumimoji="1" lang="zh-CN" altLang="en-US" sz="1100" dirty="0">
              <a:solidFill>
                <a:schemeClr val="bg1"/>
              </a:solidFill>
              <a:latin typeface="+mn-ea"/>
              <a:ea typeface="+mn-ea"/>
              <a:cs typeface="Helvetica Neue" charset="0"/>
            </a:endParaRPr>
          </a:p>
        </p:txBody>
      </p:sp>
      <p:sp>
        <p:nvSpPr>
          <p:cNvPr id="8" name="幻灯片编号占位符 12"/>
          <p:cNvSpPr txBox="1"/>
          <p:nvPr userDrawn="1"/>
        </p:nvSpPr>
        <p:spPr>
          <a:xfrm flipH="1">
            <a:off x="0" y="6528380"/>
            <a:ext cx="457200" cy="209551"/>
          </a:xfrm>
          <a:prstGeom prst="rect">
            <a:avLst/>
          </a:prstGeom>
          <a:solidFill>
            <a:srgbClr val="2F71F4"/>
          </a:solidFill>
          <a:effectLst/>
        </p:spPr>
        <p:txBody>
          <a:bodyPr lIns="90000">
            <a:noAutofit/>
          </a:bodyPr>
          <a:lstStyle>
            <a:defPPr>
              <a:defRPr lang="zh-CN"/>
            </a:defPPr>
            <a:lvl1pPr algn="ctr">
              <a:defRPr kumimoji="1" sz="1100">
                <a:solidFill>
                  <a:schemeClr val="bg1"/>
                </a:solidFill>
                <a:latin typeface="Arial Hebrew" charset="-79"/>
                <a:ea typeface="Arial Hebrew" charset="-79"/>
                <a:cs typeface="Arial Hebrew" charset="-79"/>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zh-CN" altLang="en-US" dirty="0">
              <a:solidFill>
                <a:srgbClr val="00AE66"/>
              </a:solidFill>
            </a:endParaRPr>
          </a:p>
        </p:txBody>
      </p:sp>
      <p:sp>
        <p:nvSpPr>
          <p:cNvPr id="10" name="灯片编号占位符 4"/>
          <p:cNvSpPr txBox="1"/>
          <p:nvPr userDrawn="1"/>
        </p:nvSpPr>
        <p:spPr>
          <a:xfrm>
            <a:off x="-4864" y="6528380"/>
            <a:ext cx="462064" cy="209551"/>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EE7C072-DD45-4944-B501-499F010E499E}" type="slidenum">
              <a:rPr lang="zh-CN" altLang="en-US" sz="1100" smtClean="0">
                <a:solidFill>
                  <a:schemeClr val="bg1"/>
                </a:solidFill>
                <a:latin typeface="+mj-lt"/>
                <a:ea typeface="Adobe Hebrew" charset="0"/>
                <a:cs typeface="Adobe Hebrew" charset="0"/>
              </a:rPr>
              <a:t>‹#›</a:t>
            </a:fld>
            <a:endParaRPr lang="zh-CN" altLang="en-US" sz="1100" dirty="0">
              <a:solidFill>
                <a:schemeClr val="bg1"/>
              </a:solidFill>
              <a:latin typeface="+mj-lt"/>
              <a:ea typeface="Adobe Hebrew" charset="0"/>
              <a:cs typeface="Adobe Hebrew"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页">
    <p:spTree>
      <p:nvGrpSpPr>
        <p:cNvPr id="1" name=""/>
        <p:cNvGrpSpPr/>
        <p:nvPr/>
      </p:nvGrpSpPr>
      <p:grpSpPr>
        <a:xfrm>
          <a:off x="0" y="0"/>
          <a:ext cx="0" cy="0"/>
          <a:chOff x="0" y="0"/>
          <a:chExt cx="0" cy="0"/>
        </a:xfrm>
      </p:grpSpPr>
      <p:sp>
        <p:nvSpPr>
          <p:cNvPr id="3" name="标题占位符 12"/>
          <p:cNvSpPr>
            <a:spLocks noGrp="1"/>
          </p:cNvSpPr>
          <p:nvPr>
            <p:ph type="title" hasCustomPrompt="1"/>
          </p:nvPr>
        </p:nvSpPr>
        <p:spPr>
          <a:xfrm>
            <a:off x="554863" y="365126"/>
            <a:ext cx="10515600" cy="652306"/>
          </a:xfrm>
          <a:prstGeom prst="rect">
            <a:avLst/>
          </a:prstGeom>
        </p:spPr>
        <p:txBody>
          <a:bodyPr vert="horz" lIns="91440" tIns="45720" rIns="91440" bIns="45720" rtlCol="0" anchor="ctr">
            <a:normAutofit/>
          </a:bodyPr>
          <a:lstStyle/>
          <a:p>
            <a:r>
              <a:rPr lang="en-US" altLang="zh-CN" dirty="0"/>
              <a:t>Click To Edit Master Title</a:t>
            </a:r>
            <a:endParaRPr lang="zh-CN" altLang="en-US" dirty="0"/>
          </a:p>
        </p:txBody>
      </p:sp>
      <p:sp>
        <p:nvSpPr>
          <p:cNvPr id="4" name="内容占位符 2"/>
          <p:cNvSpPr>
            <a:spLocks noGrp="1"/>
          </p:cNvSpPr>
          <p:nvPr>
            <p:ph idx="12" hasCustomPrompt="1"/>
          </p:nvPr>
        </p:nvSpPr>
        <p:spPr>
          <a:xfrm>
            <a:off x="546924" y="1228298"/>
            <a:ext cx="10540758" cy="4899547"/>
          </a:xfrm>
          <a:prstGeom prst="rect">
            <a:avLst/>
          </a:prstGeom>
        </p:spPr>
        <p:txBody>
          <a:bodyPr/>
          <a:lstStyle>
            <a:lvl1pPr>
              <a:lnSpc>
                <a:spcPct val="150000"/>
              </a:lnSpc>
              <a:buClr>
                <a:srgbClr val="2F71F3"/>
              </a:buClr>
              <a:defRPr lang="zh-CN" altLang="en-US" sz="1800" b="0" kern="1200" dirty="0" smtClean="0">
                <a:solidFill>
                  <a:schemeClr val="bg2">
                    <a:lumMod val="10000"/>
                  </a:schemeClr>
                </a:solidFill>
                <a:latin typeface="微软雅黑" panose="020B0503020204020204" charset="-122"/>
                <a:ea typeface="微软雅黑" panose="020B0503020204020204" charset="-122"/>
                <a:cs typeface="Arial" panose="020B0604020202020204" pitchFamily="34" charset="0"/>
              </a:defRPr>
            </a:lvl1pPr>
            <a:lvl2pPr marL="685800" indent="-228600" algn="l" defTabSz="914400" rtl="0" eaLnBrk="1" latinLnBrk="0" hangingPunct="1">
              <a:lnSpc>
                <a:spcPct val="150000"/>
              </a:lnSpc>
              <a:spcBef>
                <a:spcPts val="500"/>
              </a:spcBef>
              <a:buClr>
                <a:srgbClr val="2F71F3"/>
              </a:buClr>
              <a:buSzPct val="100000"/>
              <a:buFont typeface="ArialMT" charset="0"/>
              <a:buChar char="-"/>
              <a:defRPr lang="zh-CN" altLang="en-US" sz="1600" kern="1200" dirty="0" smtClean="0">
                <a:solidFill>
                  <a:schemeClr val="bg2">
                    <a:lumMod val="25000"/>
                  </a:schemeClr>
                </a:solidFill>
                <a:latin typeface="微软雅黑" panose="020B0503020204020204" charset="-122"/>
                <a:ea typeface="微软雅黑" panose="020B0503020204020204" charset="-122"/>
                <a:cs typeface="Arial" panose="020B0604020202020204" pitchFamily="34" charset="0"/>
              </a:defRPr>
            </a:lvl2pPr>
            <a:lvl3pPr marL="1143000" indent="-228600">
              <a:lnSpc>
                <a:spcPct val="150000"/>
              </a:lnSpc>
              <a:buClr>
                <a:schemeClr val="accent1"/>
              </a:buClr>
              <a:buFont typeface="Arial" panose="020B0604020202020204" pitchFamily="34" charset="0"/>
              <a:buChar char="‒"/>
              <a:defRPr lang="zh-CN" altLang="en-US" sz="1800" kern="1200" dirty="0" smtClean="0">
                <a:solidFill>
                  <a:srgbClr val="939598"/>
                </a:solidFill>
                <a:latin typeface="微软雅黑" panose="020B0503020204020204" charset="-122"/>
                <a:ea typeface="微软雅黑" panose="020B0503020204020204" charset="-122"/>
                <a:cs typeface="Arial" panose="020B0604020202020204" pitchFamily="34" charset="0"/>
              </a:defRPr>
            </a:lvl3pPr>
            <a:lvl4pPr marL="1600200" indent="-228600">
              <a:lnSpc>
                <a:spcPct val="150000"/>
              </a:lnSpc>
              <a:buClr>
                <a:schemeClr val="accent1"/>
              </a:buClr>
              <a:buFont typeface="微软雅黑" panose="020B0503020204020204" charset="-122"/>
              <a:buChar char="–"/>
              <a:defRPr lang="zh-CN" altLang="en-US" sz="1600" kern="1200" dirty="0" smtClean="0">
                <a:solidFill>
                  <a:srgbClr val="939598"/>
                </a:solidFill>
                <a:latin typeface="微软雅黑" panose="020B0503020204020204" charset="-122"/>
                <a:ea typeface="微软雅黑" panose="020B0503020204020204" charset="-122"/>
                <a:cs typeface="Arial" panose="020B0604020202020204" pitchFamily="34" charset="0"/>
              </a:defRPr>
            </a:lvl4pPr>
            <a:lvl5pPr marL="2057400" indent="-228600">
              <a:lnSpc>
                <a:spcPct val="150000"/>
              </a:lnSpc>
              <a:buClr>
                <a:schemeClr val="accent1"/>
              </a:buClr>
              <a:buFont typeface="微软雅黑" panose="020B0503020204020204" charset="-122"/>
              <a:buChar char="–"/>
              <a:defRPr lang="zh-CN" altLang="en-US" sz="1600" kern="1200" dirty="0">
                <a:solidFill>
                  <a:srgbClr val="939598"/>
                </a:solidFill>
                <a:latin typeface="微软雅黑" panose="020B0503020204020204" charset="-122"/>
                <a:ea typeface="微软雅黑" panose="020B0503020204020204" charset="-122"/>
                <a:cs typeface="Arial" panose="020B0604020202020204" pitchFamily="34" charset="0"/>
              </a:defRPr>
            </a:lvl5pPr>
          </a:lstStyle>
          <a:p>
            <a:pPr lvl="0"/>
            <a:r>
              <a:rPr lang="en-US" altLang="zh-CN" dirty="0"/>
              <a:t>Click to edit Master text styles</a:t>
            </a:r>
          </a:p>
          <a:p>
            <a:pPr lvl="1"/>
            <a:r>
              <a:rPr lang="en-US" altLang="zh-CN" dirty="0"/>
              <a:t>Second level</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表页">
    <p:spTree>
      <p:nvGrpSpPr>
        <p:cNvPr id="1" name=""/>
        <p:cNvGrpSpPr/>
        <p:nvPr/>
      </p:nvGrpSpPr>
      <p:grpSpPr>
        <a:xfrm>
          <a:off x="0" y="0"/>
          <a:ext cx="0" cy="0"/>
          <a:chOff x="0" y="0"/>
          <a:chExt cx="0" cy="0"/>
        </a:xfrm>
      </p:grpSpPr>
      <p:sp>
        <p:nvSpPr>
          <p:cNvPr id="2" name="Chart Placeholder 2"/>
          <p:cNvSpPr>
            <a:spLocks noGrp="1"/>
          </p:cNvSpPr>
          <p:nvPr>
            <p:ph type="chart" sz="quarter" idx="10" hasCustomPrompt="1"/>
          </p:nvPr>
        </p:nvSpPr>
        <p:spPr bwMode="gray">
          <a:xfrm>
            <a:off x="548640" y="1179577"/>
            <a:ext cx="11073385" cy="5212835"/>
          </a:xfrm>
          <a:prstGeom prst="rect">
            <a:avLst/>
          </a:prstGeom>
        </p:spPr>
        <p:txBody>
          <a:bodyPr lIns="121899" tIns="853291" rIns="121899" bIns="60949" anchor="ctr" anchorCtr="0"/>
          <a:lstStyle>
            <a:lvl1pPr marL="0" marR="0" indent="0" algn="ctr" defTabSz="914400" rtl="0" eaLnBrk="1" fontAlgn="auto" latinLnBrk="0" hangingPunct="1">
              <a:lnSpc>
                <a:spcPct val="90000"/>
              </a:lnSpc>
              <a:spcBef>
                <a:spcPts val="1000"/>
              </a:spcBef>
              <a:spcAft>
                <a:spcPts val="0"/>
              </a:spcAft>
              <a:buClrTx/>
              <a:buSzTx/>
              <a:buFontTx/>
              <a:buNone/>
              <a:tabLst/>
              <a:defRPr sz="2400" baseline="0">
                <a:solidFill>
                  <a:schemeClr val="bg1">
                    <a:lumMod val="65000"/>
                  </a:schemeClr>
                </a:solidFill>
              </a:defRPr>
            </a:lvl1pPr>
          </a:lstStyle>
          <a:p>
            <a:r>
              <a:rPr lang="en-US" altLang="zh-CN" dirty="0"/>
              <a:t>Click icon to create chart</a:t>
            </a:r>
          </a:p>
        </p:txBody>
      </p:sp>
      <p:sp>
        <p:nvSpPr>
          <p:cNvPr id="3" name="标题占位符 12"/>
          <p:cNvSpPr>
            <a:spLocks noGrp="1"/>
          </p:cNvSpPr>
          <p:nvPr>
            <p:ph type="title" hasCustomPrompt="1"/>
          </p:nvPr>
        </p:nvSpPr>
        <p:spPr>
          <a:xfrm>
            <a:off x="554863" y="365126"/>
            <a:ext cx="10515600" cy="652306"/>
          </a:xfrm>
          <a:prstGeom prst="rect">
            <a:avLst/>
          </a:prstGeom>
        </p:spPr>
        <p:txBody>
          <a:bodyPr vert="horz" lIns="91440" tIns="45720" rIns="91440" bIns="45720" rtlCol="0" anchor="ctr">
            <a:normAutofit/>
          </a:bodyPr>
          <a:lstStyle/>
          <a:p>
            <a:r>
              <a:rPr lang="en-US" altLang="zh-CN" dirty="0"/>
              <a:t>Click To Edit Master Title</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3" name="标题占位符 12"/>
          <p:cNvSpPr>
            <a:spLocks noGrp="1"/>
          </p:cNvSpPr>
          <p:nvPr>
            <p:ph type="title" hasCustomPrompt="1"/>
          </p:nvPr>
        </p:nvSpPr>
        <p:spPr>
          <a:xfrm>
            <a:off x="554863" y="365126"/>
            <a:ext cx="10515600" cy="652306"/>
          </a:xfrm>
          <a:prstGeom prst="rect">
            <a:avLst/>
          </a:prstGeom>
        </p:spPr>
        <p:txBody>
          <a:bodyPr vert="horz" lIns="91440" tIns="45720" rIns="91440" bIns="45720" rtlCol="0" anchor="ctr">
            <a:normAutofit/>
          </a:bodyPr>
          <a:lstStyle/>
          <a:p>
            <a:r>
              <a:rPr lang="en-US" altLang="zh-CN" dirty="0"/>
              <a:t>Click To Edit Master Title</a:t>
            </a:r>
            <a:endParaRPr lang="zh-CN" altLang="en-US" dirty="0"/>
          </a:p>
        </p:txBody>
      </p:sp>
      <p:sp>
        <p:nvSpPr>
          <p:cNvPr id="5" name="图片占位符 4"/>
          <p:cNvSpPr>
            <a:spLocks noGrp="1"/>
          </p:cNvSpPr>
          <p:nvPr>
            <p:ph type="pic" sz="quarter" idx="10" hasCustomPrompt="1"/>
          </p:nvPr>
        </p:nvSpPr>
        <p:spPr>
          <a:xfrm>
            <a:off x="554863" y="1583307"/>
            <a:ext cx="3184624" cy="2101589"/>
          </a:xfrm>
          <a:prstGeom prst="rect">
            <a:avLst/>
          </a:prstGeom>
        </p:spPr>
        <p:txBody>
          <a:bodyPr/>
          <a:lstStyle>
            <a:lvl1pPr>
              <a:defRPr sz="2000"/>
            </a:lvl1pPr>
          </a:lstStyle>
          <a:p>
            <a:r>
              <a:rPr lang="en-US" altLang="zh-CN" dirty="0"/>
              <a:t>Photo</a:t>
            </a:r>
          </a:p>
          <a:p>
            <a:endParaRPr lang="zh-CN" altLang="en-US" dirty="0"/>
          </a:p>
        </p:txBody>
      </p:sp>
      <p:sp>
        <p:nvSpPr>
          <p:cNvPr id="8" name="图片占位符 4"/>
          <p:cNvSpPr>
            <a:spLocks noGrp="1"/>
          </p:cNvSpPr>
          <p:nvPr>
            <p:ph type="pic" sz="quarter" idx="11" hasCustomPrompt="1"/>
          </p:nvPr>
        </p:nvSpPr>
        <p:spPr>
          <a:xfrm>
            <a:off x="7885839" y="1583306"/>
            <a:ext cx="3184624" cy="2101589"/>
          </a:xfrm>
          <a:prstGeom prst="rect">
            <a:avLst/>
          </a:prstGeom>
        </p:spPr>
        <p:txBody>
          <a:bodyPr/>
          <a:lstStyle>
            <a:lvl1pPr>
              <a:defRPr sz="2000"/>
            </a:lvl1pPr>
          </a:lstStyle>
          <a:p>
            <a:r>
              <a:rPr lang="en-US" altLang="zh-CN" dirty="0"/>
              <a:t>Photo</a:t>
            </a:r>
          </a:p>
          <a:p>
            <a:endParaRPr lang="zh-CN" altLang="en-US" dirty="0"/>
          </a:p>
        </p:txBody>
      </p:sp>
      <p:sp>
        <p:nvSpPr>
          <p:cNvPr id="9" name="图片占位符 4"/>
          <p:cNvSpPr>
            <a:spLocks noGrp="1"/>
          </p:cNvSpPr>
          <p:nvPr>
            <p:ph type="pic" sz="quarter" idx="12" hasCustomPrompt="1"/>
          </p:nvPr>
        </p:nvSpPr>
        <p:spPr>
          <a:xfrm>
            <a:off x="4220351" y="1583306"/>
            <a:ext cx="3184624" cy="2101589"/>
          </a:xfrm>
          <a:prstGeom prst="rect">
            <a:avLst/>
          </a:prstGeom>
        </p:spPr>
        <p:txBody>
          <a:bodyPr/>
          <a:lstStyle>
            <a:lvl1pPr>
              <a:defRPr sz="2000"/>
            </a:lvl1pPr>
          </a:lstStyle>
          <a:p>
            <a:r>
              <a:rPr lang="en-US" altLang="zh-CN" dirty="0"/>
              <a:t>Photo</a:t>
            </a:r>
          </a:p>
          <a:p>
            <a:endParaRPr lang="zh-CN" altLang="en-US" dirty="0"/>
          </a:p>
        </p:txBody>
      </p:sp>
      <p:sp>
        <p:nvSpPr>
          <p:cNvPr id="13" name="内容占位符 2"/>
          <p:cNvSpPr>
            <a:spLocks noGrp="1"/>
          </p:cNvSpPr>
          <p:nvPr>
            <p:ph idx="13" hasCustomPrompt="1"/>
          </p:nvPr>
        </p:nvSpPr>
        <p:spPr>
          <a:xfrm>
            <a:off x="554863" y="3684895"/>
            <a:ext cx="3184624" cy="2019787"/>
          </a:xfrm>
          <a:prstGeom prst="rect">
            <a:avLst/>
          </a:prstGeom>
        </p:spPr>
        <p:txBody>
          <a:bodyPr/>
          <a:lstStyle>
            <a:lvl1pPr>
              <a:lnSpc>
                <a:spcPct val="150000"/>
              </a:lnSpc>
              <a:buClr>
                <a:srgbClr val="2F71F3"/>
              </a:buClr>
              <a:defRPr lang="zh-CN" altLang="en-US" sz="1800" b="0" kern="1200" dirty="0" smtClean="0">
                <a:solidFill>
                  <a:schemeClr val="bg2">
                    <a:lumMod val="10000"/>
                  </a:schemeClr>
                </a:solidFill>
                <a:latin typeface="微软雅黑" panose="020B0503020204020204" charset="-122"/>
                <a:ea typeface="微软雅黑" panose="020B0503020204020204" charset="-122"/>
                <a:cs typeface="Arial" panose="020B0604020202020204" pitchFamily="34" charset="0"/>
              </a:defRPr>
            </a:lvl1pPr>
            <a:lvl2pPr marL="685800" indent="-228600" algn="l" defTabSz="914400" rtl="0" eaLnBrk="1" latinLnBrk="0" hangingPunct="1">
              <a:lnSpc>
                <a:spcPct val="150000"/>
              </a:lnSpc>
              <a:spcBef>
                <a:spcPts val="500"/>
              </a:spcBef>
              <a:buClr>
                <a:srgbClr val="2F71F3"/>
              </a:buClr>
              <a:buSzPct val="100000"/>
              <a:buFont typeface="ArialMT" charset="0"/>
              <a:buChar char="-"/>
              <a:defRPr lang="zh-CN" altLang="en-US" sz="1600" kern="1200" dirty="0" smtClean="0">
                <a:solidFill>
                  <a:schemeClr val="bg2">
                    <a:lumMod val="25000"/>
                  </a:schemeClr>
                </a:solidFill>
                <a:latin typeface="微软雅黑" panose="020B0503020204020204" charset="-122"/>
                <a:ea typeface="微软雅黑" panose="020B0503020204020204" charset="-122"/>
                <a:cs typeface="Arial" panose="020B0604020202020204" pitchFamily="34" charset="0"/>
              </a:defRPr>
            </a:lvl2pPr>
            <a:lvl3pPr marL="1143000" indent="-228600">
              <a:lnSpc>
                <a:spcPct val="150000"/>
              </a:lnSpc>
              <a:buClr>
                <a:schemeClr val="accent1"/>
              </a:buClr>
              <a:buFont typeface="Arial" panose="020B0604020202020204" pitchFamily="34" charset="0"/>
              <a:buChar char="‒"/>
              <a:defRPr lang="zh-CN" altLang="en-US" sz="1800" kern="1200" dirty="0" smtClean="0">
                <a:solidFill>
                  <a:srgbClr val="939598"/>
                </a:solidFill>
                <a:latin typeface="微软雅黑" panose="020B0503020204020204" charset="-122"/>
                <a:ea typeface="微软雅黑" panose="020B0503020204020204" charset="-122"/>
                <a:cs typeface="Arial" panose="020B0604020202020204" pitchFamily="34" charset="0"/>
              </a:defRPr>
            </a:lvl3pPr>
            <a:lvl4pPr marL="1600200" indent="-228600">
              <a:lnSpc>
                <a:spcPct val="150000"/>
              </a:lnSpc>
              <a:buClr>
                <a:schemeClr val="accent1"/>
              </a:buClr>
              <a:buFont typeface="微软雅黑" panose="020B0503020204020204" charset="-122"/>
              <a:buChar char="–"/>
              <a:defRPr lang="zh-CN" altLang="en-US" sz="1600" kern="1200" dirty="0" smtClean="0">
                <a:solidFill>
                  <a:srgbClr val="939598"/>
                </a:solidFill>
                <a:latin typeface="微软雅黑" panose="020B0503020204020204" charset="-122"/>
                <a:ea typeface="微软雅黑" panose="020B0503020204020204" charset="-122"/>
                <a:cs typeface="Arial" panose="020B0604020202020204" pitchFamily="34" charset="0"/>
              </a:defRPr>
            </a:lvl4pPr>
            <a:lvl5pPr marL="2057400" indent="-228600">
              <a:lnSpc>
                <a:spcPct val="150000"/>
              </a:lnSpc>
              <a:buClr>
                <a:schemeClr val="accent1"/>
              </a:buClr>
              <a:buFont typeface="微软雅黑" panose="020B0503020204020204" charset="-122"/>
              <a:buChar char="–"/>
              <a:defRPr lang="zh-CN" altLang="en-US" sz="1600" kern="1200" dirty="0">
                <a:solidFill>
                  <a:srgbClr val="939598"/>
                </a:solidFill>
                <a:latin typeface="微软雅黑" panose="020B0503020204020204" charset="-122"/>
                <a:ea typeface="微软雅黑" panose="020B0503020204020204" charset="-122"/>
                <a:cs typeface="Arial" panose="020B0604020202020204" pitchFamily="34" charset="0"/>
              </a:defRPr>
            </a:lvl5pPr>
          </a:lstStyle>
          <a:p>
            <a:pPr lvl="0"/>
            <a:r>
              <a:rPr lang="en-US" altLang="zh-CN" dirty="0"/>
              <a:t>Click to edit Master text styles</a:t>
            </a:r>
          </a:p>
          <a:p>
            <a:pPr lvl="1"/>
            <a:r>
              <a:rPr lang="en-US" altLang="zh-CN" dirty="0"/>
              <a:t>Second level</a:t>
            </a:r>
          </a:p>
        </p:txBody>
      </p:sp>
      <p:sp>
        <p:nvSpPr>
          <p:cNvPr id="14" name="内容占位符 2"/>
          <p:cNvSpPr>
            <a:spLocks noGrp="1"/>
          </p:cNvSpPr>
          <p:nvPr>
            <p:ph idx="14" hasCustomPrompt="1"/>
          </p:nvPr>
        </p:nvSpPr>
        <p:spPr>
          <a:xfrm>
            <a:off x="4220351" y="3684895"/>
            <a:ext cx="3184624" cy="2019787"/>
          </a:xfrm>
          <a:prstGeom prst="rect">
            <a:avLst/>
          </a:prstGeom>
        </p:spPr>
        <p:txBody>
          <a:bodyPr/>
          <a:lstStyle>
            <a:lvl1pPr>
              <a:lnSpc>
                <a:spcPct val="150000"/>
              </a:lnSpc>
              <a:buClr>
                <a:srgbClr val="2F71F3"/>
              </a:buClr>
              <a:defRPr lang="zh-CN" altLang="en-US" sz="1800" b="0" kern="1200" dirty="0" smtClean="0">
                <a:solidFill>
                  <a:schemeClr val="bg2">
                    <a:lumMod val="10000"/>
                  </a:schemeClr>
                </a:solidFill>
                <a:latin typeface="微软雅黑" panose="020B0503020204020204" charset="-122"/>
                <a:ea typeface="微软雅黑" panose="020B0503020204020204" charset="-122"/>
                <a:cs typeface="Arial" panose="020B0604020202020204" pitchFamily="34" charset="0"/>
              </a:defRPr>
            </a:lvl1pPr>
            <a:lvl2pPr marL="685800" indent="-228600" algn="l" defTabSz="914400" rtl="0" eaLnBrk="1" latinLnBrk="0" hangingPunct="1">
              <a:lnSpc>
                <a:spcPct val="150000"/>
              </a:lnSpc>
              <a:spcBef>
                <a:spcPts val="500"/>
              </a:spcBef>
              <a:buClr>
                <a:srgbClr val="2F71F3"/>
              </a:buClr>
              <a:buSzPct val="100000"/>
              <a:buFont typeface="ArialMT" charset="0"/>
              <a:buChar char="-"/>
              <a:defRPr lang="zh-CN" altLang="en-US" sz="1600" kern="1200" dirty="0" smtClean="0">
                <a:solidFill>
                  <a:schemeClr val="bg2">
                    <a:lumMod val="25000"/>
                  </a:schemeClr>
                </a:solidFill>
                <a:latin typeface="微软雅黑" panose="020B0503020204020204" charset="-122"/>
                <a:ea typeface="微软雅黑" panose="020B0503020204020204" charset="-122"/>
                <a:cs typeface="Arial" panose="020B0604020202020204" pitchFamily="34" charset="0"/>
              </a:defRPr>
            </a:lvl2pPr>
            <a:lvl3pPr marL="1143000" indent="-228600">
              <a:lnSpc>
                <a:spcPct val="150000"/>
              </a:lnSpc>
              <a:buClr>
                <a:schemeClr val="accent1"/>
              </a:buClr>
              <a:buFont typeface="Arial" panose="020B0604020202020204" pitchFamily="34" charset="0"/>
              <a:buChar char="‒"/>
              <a:defRPr lang="zh-CN" altLang="en-US" sz="1800" kern="1200" dirty="0" smtClean="0">
                <a:solidFill>
                  <a:srgbClr val="939598"/>
                </a:solidFill>
                <a:latin typeface="微软雅黑" panose="020B0503020204020204" charset="-122"/>
                <a:ea typeface="微软雅黑" panose="020B0503020204020204" charset="-122"/>
                <a:cs typeface="Arial" panose="020B0604020202020204" pitchFamily="34" charset="0"/>
              </a:defRPr>
            </a:lvl3pPr>
            <a:lvl4pPr marL="1600200" indent="-228600">
              <a:lnSpc>
                <a:spcPct val="150000"/>
              </a:lnSpc>
              <a:buClr>
                <a:schemeClr val="accent1"/>
              </a:buClr>
              <a:buFont typeface="微软雅黑" panose="020B0503020204020204" charset="-122"/>
              <a:buChar char="–"/>
              <a:defRPr lang="zh-CN" altLang="en-US" sz="1600" kern="1200" dirty="0" smtClean="0">
                <a:solidFill>
                  <a:srgbClr val="939598"/>
                </a:solidFill>
                <a:latin typeface="微软雅黑" panose="020B0503020204020204" charset="-122"/>
                <a:ea typeface="微软雅黑" panose="020B0503020204020204" charset="-122"/>
                <a:cs typeface="Arial" panose="020B0604020202020204" pitchFamily="34" charset="0"/>
              </a:defRPr>
            </a:lvl4pPr>
            <a:lvl5pPr marL="2057400" indent="-228600">
              <a:lnSpc>
                <a:spcPct val="150000"/>
              </a:lnSpc>
              <a:buClr>
                <a:schemeClr val="accent1"/>
              </a:buClr>
              <a:buFont typeface="微软雅黑" panose="020B0503020204020204" charset="-122"/>
              <a:buChar char="–"/>
              <a:defRPr lang="zh-CN" altLang="en-US" sz="1600" kern="1200" dirty="0">
                <a:solidFill>
                  <a:srgbClr val="939598"/>
                </a:solidFill>
                <a:latin typeface="微软雅黑" panose="020B0503020204020204" charset="-122"/>
                <a:ea typeface="微软雅黑" panose="020B0503020204020204" charset="-122"/>
                <a:cs typeface="Arial" panose="020B0604020202020204" pitchFamily="34" charset="0"/>
              </a:defRPr>
            </a:lvl5pPr>
          </a:lstStyle>
          <a:p>
            <a:pPr lvl="0"/>
            <a:r>
              <a:rPr lang="en-US" altLang="zh-CN" dirty="0"/>
              <a:t>Click to edit Master text styles</a:t>
            </a:r>
          </a:p>
          <a:p>
            <a:pPr lvl="1"/>
            <a:r>
              <a:rPr lang="en-US" altLang="zh-CN" dirty="0"/>
              <a:t>Second level</a:t>
            </a:r>
          </a:p>
        </p:txBody>
      </p:sp>
      <p:sp>
        <p:nvSpPr>
          <p:cNvPr id="15" name="内容占位符 2"/>
          <p:cNvSpPr>
            <a:spLocks noGrp="1"/>
          </p:cNvSpPr>
          <p:nvPr>
            <p:ph idx="15" hasCustomPrompt="1"/>
          </p:nvPr>
        </p:nvSpPr>
        <p:spPr>
          <a:xfrm>
            <a:off x="7885839" y="3684895"/>
            <a:ext cx="3184624" cy="2019787"/>
          </a:xfrm>
          <a:prstGeom prst="rect">
            <a:avLst/>
          </a:prstGeom>
        </p:spPr>
        <p:txBody>
          <a:bodyPr/>
          <a:lstStyle>
            <a:lvl1pPr>
              <a:lnSpc>
                <a:spcPct val="150000"/>
              </a:lnSpc>
              <a:buClr>
                <a:srgbClr val="2F71F3"/>
              </a:buClr>
              <a:defRPr lang="zh-CN" altLang="en-US" sz="1800" b="0" kern="1200" dirty="0" smtClean="0">
                <a:solidFill>
                  <a:schemeClr val="bg2">
                    <a:lumMod val="10000"/>
                  </a:schemeClr>
                </a:solidFill>
                <a:latin typeface="微软雅黑" panose="020B0503020204020204" charset="-122"/>
                <a:ea typeface="微软雅黑" panose="020B0503020204020204" charset="-122"/>
                <a:cs typeface="Arial" panose="020B0604020202020204" pitchFamily="34" charset="0"/>
              </a:defRPr>
            </a:lvl1pPr>
            <a:lvl2pPr marL="685800" indent="-228600" algn="l" defTabSz="914400" rtl="0" eaLnBrk="1" latinLnBrk="0" hangingPunct="1">
              <a:lnSpc>
                <a:spcPct val="150000"/>
              </a:lnSpc>
              <a:spcBef>
                <a:spcPts val="500"/>
              </a:spcBef>
              <a:buClr>
                <a:srgbClr val="2F71F3"/>
              </a:buClr>
              <a:buSzPct val="100000"/>
              <a:buFont typeface="ArialMT" charset="0"/>
              <a:buChar char="-"/>
              <a:defRPr lang="zh-CN" altLang="en-US" sz="1600" kern="1200" dirty="0" smtClean="0">
                <a:solidFill>
                  <a:schemeClr val="bg2">
                    <a:lumMod val="25000"/>
                  </a:schemeClr>
                </a:solidFill>
                <a:latin typeface="微软雅黑" panose="020B0503020204020204" charset="-122"/>
                <a:ea typeface="微软雅黑" panose="020B0503020204020204" charset="-122"/>
                <a:cs typeface="Arial" panose="020B0604020202020204" pitchFamily="34" charset="0"/>
              </a:defRPr>
            </a:lvl2pPr>
            <a:lvl3pPr marL="1143000" indent="-228600">
              <a:lnSpc>
                <a:spcPct val="150000"/>
              </a:lnSpc>
              <a:buClr>
                <a:schemeClr val="accent1"/>
              </a:buClr>
              <a:buFont typeface="Arial" panose="020B0604020202020204" pitchFamily="34" charset="0"/>
              <a:buChar char="‒"/>
              <a:defRPr lang="zh-CN" altLang="en-US" sz="1800" kern="1200" dirty="0" smtClean="0">
                <a:solidFill>
                  <a:srgbClr val="939598"/>
                </a:solidFill>
                <a:latin typeface="微软雅黑" panose="020B0503020204020204" charset="-122"/>
                <a:ea typeface="微软雅黑" panose="020B0503020204020204" charset="-122"/>
                <a:cs typeface="Arial" panose="020B0604020202020204" pitchFamily="34" charset="0"/>
              </a:defRPr>
            </a:lvl3pPr>
            <a:lvl4pPr marL="1600200" indent="-228600">
              <a:lnSpc>
                <a:spcPct val="150000"/>
              </a:lnSpc>
              <a:buClr>
                <a:schemeClr val="accent1"/>
              </a:buClr>
              <a:buFont typeface="微软雅黑" panose="020B0503020204020204" charset="-122"/>
              <a:buChar char="–"/>
              <a:defRPr lang="zh-CN" altLang="en-US" sz="1600" kern="1200" dirty="0" smtClean="0">
                <a:solidFill>
                  <a:srgbClr val="939598"/>
                </a:solidFill>
                <a:latin typeface="微软雅黑" panose="020B0503020204020204" charset="-122"/>
                <a:ea typeface="微软雅黑" panose="020B0503020204020204" charset="-122"/>
                <a:cs typeface="Arial" panose="020B0604020202020204" pitchFamily="34" charset="0"/>
              </a:defRPr>
            </a:lvl4pPr>
            <a:lvl5pPr marL="2057400" indent="-228600">
              <a:lnSpc>
                <a:spcPct val="150000"/>
              </a:lnSpc>
              <a:buClr>
                <a:schemeClr val="accent1"/>
              </a:buClr>
              <a:buFont typeface="微软雅黑" panose="020B0503020204020204" charset="-122"/>
              <a:buChar char="–"/>
              <a:defRPr lang="zh-CN" altLang="en-US" sz="1600" kern="1200" dirty="0">
                <a:solidFill>
                  <a:srgbClr val="939598"/>
                </a:solidFill>
                <a:latin typeface="微软雅黑" panose="020B0503020204020204" charset="-122"/>
                <a:ea typeface="微软雅黑" panose="020B0503020204020204" charset="-122"/>
                <a:cs typeface="Arial" panose="020B0604020202020204" pitchFamily="34" charset="0"/>
              </a:defRPr>
            </a:lvl5pPr>
          </a:lstStyle>
          <a:p>
            <a:pPr lvl="0"/>
            <a:r>
              <a:rPr lang="en-US" altLang="zh-CN" dirty="0"/>
              <a:t>Click to edit Master text styles</a:t>
            </a:r>
          </a:p>
          <a:p>
            <a:pPr lvl="1"/>
            <a:r>
              <a:rPr lang="en-US" altLang="zh-CN" dirty="0"/>
              <a:t>Second level</a:t>
            </a:r>
          </a:p>
        </p:txBody>
      </p:sp>
    </p:spTree>
    <p:extLst>
      <p:ext uri="{BB962C8B-B14F-4D97-AF65-F5344CB8AC3E}">
        <p14:creationId xmlns:p14="http://schemas.microsoft.com/office/powerpoint/2010/main" val="12121346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内容页">
    <p:spTree>
      <p:nvGrpSpPr>
        <p:cNvPr id="1" name=""/>
        <p:cNvGrpSpPr/>
        <p:nvPr/>
      </p:nvGrpSpPr>
      <p:grpSpPr>
        <a:xfrm>
          <a:off x="0" y="0"/>
          <a:ext cx="0" cy="0"/>
          <a:chOff x="0" y="0"/>
          <a:chExt cx="0" cy="0"/>
        </a:xfrm>
      </p:grpSpPr>
      <p:sp>
        <p:nvSpPr>
          <p:cNvPr id="2" name="内容占位符 2"/>
          <p:cNvSpPr>
            <a:spLocks noGrp="1"/>
          </p:cNvSpPr>
          <p:nvPr>
            <p:ph idx="12" hasCustomPrompt="1"/>
          </p:nvPr>
        </p:nvSpPr>
        <p:spPr>
          <a:xfrm>
            <a:off x="564144" y="1231709"/>
            <a:ext cx="4840369" cy="4799440"/>
          </a:xfrm>
          <a:prstGeom prst="rect">
            <a:avLst/>
          </a:prstGeom>
        </p:spPr>
        <p:txBody>
          <a:bodyPr/>
          <a:lstStyle>
            <a:lvl1pPr>
              <a:lnSpc>
                <a:spcPct val="150000"/>
              </a:lnSpc>
              <a:buClr>
                <a:srgbClr val="2F71F3"/>
              </a:buClr>
              <a:defRPr lang="zh-CN" altLang="en-US" sz="1800" b="0" kern="1200" dirty="0" smtClean="0">
                <a:solidFill>
                  <a:schemeClr val="bg2">
                    <a:lumMod val="10000"/>
                  </a:schemeClr>
                </a:solidFill>
                <a:latin typeface="微软雅黑" panose="020B0503020204020204" charset="-122"/>
                <a:ea typeface="微软雅黑" panose="020B0503020204020204" charset="-122"/>
                <a:cs typeface="Arial" panose="020B0604020202020204" pitchFamily="34" charset="0"/>
              </a:defRPr>
            </a:lvl1pPr>
            <a:lvl2pPr marL="685800" indent="-228600" algn="l" defTabSz="914400" rtl="0" eaLnBrk="1" latinLnBrk="0" hangingPunct="1">
              <a:lnSpc>
                <a:spcPct val="150000"/>
              </a:lnSpc>
              <a:spcBef>
                <a:spcPts val="500"/>
              </a:spcBef>
              <a:buClr>
                <a:srgbClr val="2F71F3"/>
              </a:buClr>
              <a:buSzPct val="100000"/>
              <a:buFont typeface="ArialMT" charset="0"/>
              <a:buChar char="-"/>
              <a:defRPr lang="zh-CN" altLang="en-US" sz="1600" kern="1200" dirty="0" smtClean="0">
                <a:solidFill>
                  <a:schemeClr val="bg2">
                    <a:lumMod val="25000"/>
                  </a:schemeClr>
                </a:solidFill>
                <a:latin typeface="微软雅黑" panose="020B0503020204020204" charset="-122"/>
                <a:ea typeface="微软雅黑" panose="020B0503020204020204" charset="-122"/>
                <a:cs typeface="Arial" panose="020B0604020202020204" pitchFamily="34" charset="0"/>
              </a:defRPr>
            </a:lvl2pPr>
            <a:lvl3pPr marL="1143000" indent="-228600">
              <a:lnSpc>
                <a:spcPct val="150000"/>
              </a:lnSpc>
              <a:buClr>
                <a:schemeClr val="accent1"/>
              </a:buClr>
              <a:buFont typeface="Arial" panose="020B0604020202020204" pitchFamily="34" charset="0"/>
              <a:buChar char="‒"/>
              <a:defRPr lang="zh-CN" altLang="en-US" sz="1800" kern="1200" dirty="0" smtClean="0">
                <a:solidFill>
                  <a:srgbClr val="939598"/>
                </a:solidFill>
                <a:latin typeface="微软雅黑" panose="020B0503020204020204" charset="-122"/>
                <a:ea typeface="微软雅黑" panose="020B0503020204020204" charset="-122"/>
                <a:cs typeface="Arial" panose="020B0604020202020204" pitchFamily="34" charset="0"/>
              </a:defRPr>
            </a:lvl3pPr>
            <a:lvl4pPr marL="1600200" indent="-228600">
              <a:lnSpc>
                <a:spcPct val="150000"/>
              </a:lnSpc>
              <a:buClr>
                <a:schemeClr val="accent1"/>
              </a:buClr>
              <a:buFont typeface="微软雅黑" panose="020B0503020204020204" charset="-122"/>
              <a:buChar char="–"/>
              <a:defRPr lang="zh-CN" altLang="en-US" sz="1600" kern="1200" dirty="0" smtClean="0">
                <a:solidFill>
                  <a:srgbClr val="939598"/>
                </a:solidFill>
                <a:latin typeface="微软雅黑" panose="020B0503020204020204" charset="-122"/>
                <a:ea typeface="微软雅黑" panose="020B0503020204020204" charset="-122"/>
                <a:cs typeface="Arial" panose="020B0604020202020204" pitchFamily="34" charset="0"/>
              </a:defRPr>
            </a:lvl4pPr>
            <a:lvl5pPr marL="2057400" indent="-228600">
              <a:lnSpc>
                <a:spcPct val="150000"/>
              </a:lnSpc>
              <a:buClr>
                <a:schemeClr val="accent1"/>
              </a:buClr>
              <a:buFont typeface="微软雅黑" panose="020B0503020204020204" charset="-122"/>
              <a:buChar char="–"/>
              <a:defRPr lang="zh-CN" altLang="en-US" sz="1600" kern="1200" dirty="0">
                <a:solidFill>
                  <a:srgbClr val="939598"/>
                </a:solidFill>
                <a:latin typeface="微软雅黑" panose="020B0503020204020204" charset="-122"/>
                <a:ea typeface="微软雅黑" panose="020B0503020204020204" charset="-122"/>
                <a:cs typeface="Arial" panose="020B0604020202020204" pitchFamily="34" charset="0"/>
              </a:defRPr>
            </a:lvl5pPr>
          </a:lstStyle>
          <a:p>
            <a:pPr lvl="0"/>
            <a:r>
              <a:rPr lang="en-US" altLang="zh-CN" dirty="0"/>
              <a:t>Click to edit Master text styles</a:t>
            </a:r>
          </a:p>
          <a:p>
            <a:pPr lvl="1"/>
            <a:r>
              <a:rPr lang="en-US" altLang="zh-CN" dirty="0"/>
              <a:t>Second level</a:t>
            </a:r>
          </a:p>
        </p:txBody>
      </p:sp>
      <p:sp>
        <p:nvSpPr>
          <p:cNvPr id="3" name="标题占位符 12"/>
          <p:cNvSpPr>
            <a:spLocks noGrp="1"/>
          </p:cNvSpPr>
          <p:nvPr>
            <p:ph type="title" hasCustomPrompt="1"/>
          </p:nvPr>
        </p:nvSpPr>
        <p:spPr>
          <a:xfrm>
            <a:off x="554863" y="365126"/>
            <a:ext cx="10515600" cy="652306"/>
          </a:xfrm>
          <a:prstGeom prst="rect">
            <a:avLst/>
          </a:prstGeom>
        </p:spPr>
        <p:txBody>
          <a:bodyPr vert="horz" lIns="91440" tIns="45720" rIns="91440" bIns="45720" rtlCol="0" anchor="ctr">
            <a:normAutofit/>
          </a:bodyPr>
          <a:lstStyle/>
          <a:p>
            <a:r>
              <a:rPr lang="en-US" altLang="zh-CN" dirty="0"/>
              <a:t>Click To Edit Master Title</a:t>
            </a:r>
            <a:endParaRPr lang="zh-CN" altLang="en-US" dirty="0"/>
          </a:p>
        </p:txBody>
      </p:sp>
      <p:sp>
        <p:nvSpPr>
          <p:cNvPr id="5" name="图表占位符 4"/>
          <p:cNvSpPr>
            <a:spLocks noGrp="1"/>
          </p:cNvSpPr>
          <p:nvPr>
            <p:ph type="chart" sz="quarter" idx="13" hasCustomPrompt="1"/>
          </p:nvPr>
        </p:nvSpPr>
        <p:spPr>
          <a:xfrm>
            <a:off x="5718175" y="1231709"/>
            <a:ext cx="5352288" cy="4799439"/>
          </a:xfrm>
          <a:prstGeom prst="rect">
            <a:avLst/>
          </a:prstGeom>
        </p:spPr>
        <p:txBody>
          <a:bodyPr/>
          <a:lstStyle>
            <a:lvl1pPr marL="0" indent="0">
              <a:buNone/>
              <a:defRPr sz="1800" b="0">
                <a:solidFill>
                  <a:schemeClr val="bg2">
                    <a:lumMod val="10000"/>
                  </a:schemeClr>
                </a:solidFill>
                <a:latin typeface="+mj-ea"/>
                <a:ea typeface="+mj-ea"/>
              </a:defRPr>
            </a:lvl1pPr>
          </a:lstStyle>
          <a:p>
            <a:r>
              <a:rPr lang="en-US" altLang="zh-CN" dirty="0"/>
              <a:t>Click to edit chart</a:t>
            </a:r>
            <a:endParaRPr lang="zh-CN" altLang="en-US" dirty="0"/>
          </a:p>
        </p:txBody>
      </p:sp>
    </p:spTree>
    <p:extLst>
      <p:ext uri="{BB962C8B-B14F-4D97-AF65-F5344CB8AC3E}">
        <p14:creationId xmlns:p14="http://schemas.microsoft.com/office/powerpoint/2010/main" val="1428448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图片页1.1">
    <p:spTree>
      <p:nvGrpSpPr>
        <p:cNvPr id="1" name=""/>
        <p:cNvGrpSpPr/>
        <p:nvPr/>
      </p:nvGrpSpPr>
      <p:grpSpPr>
        <a:xfrm>
          <a:off x="0" y="0"/>
          <a:ext cx="0" cy="0"/>
          <a:chOff x="0" y="0"/>
          <a:chExt cx="0" cy="0"/>
        </a:xfrm>
      </p:grpSpPr>
      <p:sp>
        <p:nvSpPr>
          <p:cNvPr id="14" name="Picture Placeholder 8"/>
          <p:cNvSpPr>
            <a:spLocks noGrp="1"/>
          </p:cNvSpPr>
          <p:nvPr>
            <p:ph type="pic" sz="quarter" idx="16" hasCustomPrompt="1"/>
          </p:nvPr>
        </p:nvSpPr>
        <p:spPr>
          <a:xfrm>
            <a:off x="6100549" y="0"/>
            <a:ext cx="6091451" cy="6858000"/>
          </a:xfrm>
          <a:prstGeom prst="rect">
            <a:avLst/>
          </a:prstGeom>
        </p:spPr>
        <p:txBody>
          <a:bodyPr anchor="ctr"/>
          <a:lstStyle>
            <a:lvl1pPr marL="0" indent="0" algn="ctr">
              <a:buNone/>
              <a:defRPr sz="2400">
                <a:solidFill>
                  <a:schemeClr val="bg1">
                    <a:lumMod val="65000"/>
                  </a:schemeClr>
                </a:solidFill>
              </a:defRPr>
            </a:lvl1pPr>
          </a:lstStyle>
          <a:p>
            <a:r>
              <a:rPr lang="en-US" altLang="zh-CN" dirty="0"/>
              <a:t>Photo</a:t>
            </a:r>
            <a:endParaRPr lang="en-US" dirty="0"/>
          </a:p>
        </p:txBody>
      </p:sp>
      <p:sp>
        <p:nvSpPr>
          <p:cNvPr id="5" name="标题占位符 12"/>
          <p:cNvSpPr>
            <a:spLocks noGrp="1"/>
          </p:cNvSpPr>
          <p:nvPr>
            <p:ph type="title" hasCustomPrompt="1"/>
          </p:nvPr>
        </p:nvSpPr>
        <p:spPr>
          <a:xfrm>
            <a:off x="554863" y="665382"/>
            <a:ext cx="5213606" cy="652306"/>
          </a:xfrm>
          <a:prstGeom prst="rect">
            <a:avLst/>
          </a:prstGeom>
        </p:spPr>
        <p:txBody>
          <a:bodyPr vert="horz" lIns="91440" tIns="45720" rIns="91440" bIns="45720" rtlCol="0" anchor="ctr">
            <a:normAutofit/>
          </a:bodyPr>
          <a:lstStyle/>
          <a:p>
            <a:r>
              <a:rPr lang="en-US" altLang="zh-CN" dirty="0"/>
              <a:t>Click To Edit Master Title</a:t>
            </a:r>
            <a:endParaRPr lang="zh-CN" altLang="en-US" dirty="0"/>
          </a:p>
        </p:txBody>
      </p:sp>
      <p:sp>
        <p:nvSpPr>
          <p:cNvPr id="6" name="内容占位符 2"/>
          <p:cNvSpPr>
            <a:spLocks noGrp="1"/>
          </p:cNvSpPr>
          <p:nvPr>
            <p:ph idx="12" hasCustomPrompt="1"/>
          </p:nvPr>
        </p:nvSpPr>
        <p:spPr>
          <a:xfrm>
            <a:off x="546924" y="1528554"/>
            <a:ext cx="5226079" cy="4899547"/>
          </a:xfrm>
          <a:prstGeom prst="rect">
            <a:avLst/>
          </a:prstGeom>
        </p:spPr>
        <p:txBody>
          <a:bodyPr/>
          <a:lstStyle>
            <a:lvl1pPr>
              <a:lnSpc>
                <a:spcPct val="150000"/>
              </a:lnSpc>
              <a:buClr>
                <a:srgbClr val="2F71F3"/>
              </a:buClr>
              <a:defRPr lang="zh-CN" altLang="en-US" sz="1800" b="0" kern="1200" dirty="0" smtClean="0">
                <a:solidFill>
                  <a:schemeClr val="bg2">
                    <a:lumMod val="10000"/>
                  </a:schemeClr>
                </a:solidFill>
                <a:latin typeface="微软雅黑" panose="020B0503020204020204" charset="-122"/>
                <a:ea typeface="微软雅黑" panose="020B0503020204020204" charset="-122"/>
                <a:cs typeface="Arial" panose="020B0604020202020204" pitchFamily="34" charset="0"/>
              </a:defRPr>
            </a:lvl1pPr>
            <a:lvl2pPr marL="685800" indent="-228600" algn="l" defTabSz="914400" rtl="0" eaLnBrk="1" latinLnBrk="0" hangingPunct="1">
              <a:lnSpc>
                <a:spcPct val="150000"/>
              </a:lnSpc>
              <a:spcBef>
                <a:spcPts val="500"/>
              </a:spcBef>
              <a:buClr>
                <a:srgbClr val="2F71F3"/>
              </a:buClr>
              <a:buSzPct val="100000"/>
              <a:buFont typeface="ArialMT" charset="0"/>
              <a:buChar char="-"/>
              <a:defRPr lang="zh-CN" altLang="en-US" sz="1600" kern="1200" dirty="0" smtClean="0">
                <a:solidFill>
                  <a:schemeClr val="bg2">
                    <a:lumMod val="25000"/>
                  </a:schemeClr>
                </a:solidFill>
                <a:latin typeface="微软雅黑" panose="020B0503020204020204" charset="-122"/>
                <a:ea typeface="微软雅黑" panose="020B0503020204020204" charset="-122"/>
                <a:cs typeface="Arial" panose="020B0604020202020204" pitchFamily="34" charset="0"/>
              </a:defRPr>
            </a:lvl2pPr>
            <a:lvl3pPr marL="1143000" indent="-228600">
              <a:lnSpc>
                <a:spcPct val="150000"/>
              </a:lnSpc>
              <a:buClr>
                <a:schemeClr val="accent1"/>
              </a:buClr>
              <a:buFont typeface="Arial" panose="020B0604020202020204" pitchFamily="34" charset="0"/>
              <a:buChar char="‒"/>
              <a:defRPr lang="zh-CN" altLang="en-US" sz="1800" kern="1200" dirty="0" smtClean="0">
                <a:solidFill>
                  <a:srgbClr val="939598"/>
                </a:solidFill>
                <a:latin typeface="微软雅黑" panose="020B0503020204020204" charset="-122"/>
                <a:ea typeface="微软雅黑" panose="020B0503020204020204" charset="-122"/>
                <a:cs typeface="Arial" panose="020B0604020202020204" pitchFamily="34" charset="0"/>
              </a:defRPr>
            </a:lvl3pPr>
            <a:lvl4pPr marL="1600200" indent="-228600">
              <a:lnSpc>
                <a:spcPct val="150000"/>
              </a:lnSpc>
              <a:buClr>
                <a:schemeClr val="accent1"/>
              </a:buClr>
              <a:buFont typeface="微软雅黑" panose="020B0503020204020204" charset="-122"/>
              <a:buChar char="–"/>
              <a:defRPr lang="zh-CN" altLang="en-US" sz="1600" kern="1200" dirty="0" smtClean="0">
                <a:solidFill>
                  <a:srgbClr val="939598"/>
                </a:solidFill>
                <a:latin typeface="微软雅黑" panose="020B0503020204020204" charset="-122"/>
                <a:ea typeface="微软雅黑" panose="020B0503020204020204" charset="-122"/>
                <a:cs typeface="Arial" panose="020B0604020202020204" pitchFamily="34" charset="0"/>
              </a:defRPr>
            </a:lvl4pPr>
            <a:lvl5pPr marL="2057400" indent="-228600">
              <a:lnSpc>
                <a:spcPct val="150000"/>
              </a:lnSpc>
              <a:buClr>
                <a:schemeClr val="accent1"/>
              </a:buClr>
              <a:buFont typeface="微软雅黑" panose="020B0503020204020204" charset="-122"/>
              <a:buChar char="–"/>
              <a:defRPr lang="zh-CN" altLang="en-US" sz="1600" kern="1200" dirty="0">
                <a:solidFill>
                  <a:srgbClr val="939598"/>
                </a:solidFill>
                <a:latin typeface="微软雅黑" panose="020B0503020204020204" charset="-122"/>
                <a:ea typeface="微软雅黑" panose="020B0503020204020204" charset="-122"/>
                <a:cs typeface="Arial" panose="020B0604020202020204" pitchFamily="34" charset="0"/>
              </a:defRPr>
            </a:lvl5pPr>
          </a:lstStyle>
          <a:p>
            <a:pPr lvl="0"/>
            <a:r>
              <a:rPr lang="en-US" altLang="zh-CN" dirty="0"/>
              <a:t>Click to edit Master text styles</a:t>
            </a:r>
          </a:p>
          <a:p>
            <a:pPr lvl="1"/>
            <a:r>
              <a:rPr lang="en-US" altLang="zh-CN" dirty="0"/>
              <a:t>Second level</a:t>
            </a:r>
          </a:p>
        </p:txBody>
      </p:sp>
    </p:spTree>
    <p:extLst>
      <p:ext uri="{BB962C8B-B14F-4D97-AF65-F5344CB8AC3E}">
        <p14:creationId xmlns:p14="http://schemas.microsoft.com/office/powerpoint/2010/main" val="422328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图片页1.1">
    <p:spTree>
      <p:nvGrpSpPr>
        <p:cNvPr id="1" name=""/>
        <p:cNvGrpSpPr/>
        <p:nvPr/>
      </p:nvGrpSpPr>
      <p:grpSpPr>
        <a:xfrm>
          <a:off x="0" y="0"/>
          <a:ext cx="0" cy="0"/>
          <a:chOff x="0" y="0"/>
          <a:chExt cx="0" cy="0"/>
        </a:xfrm>
      </p:grpSpPr>
      <p:sp>
        <p:nvSpPr>
          <p:cNvPr id="14" name="Picture Placeholder 8"/>
          <p:cNvSpPr>
            <a:spLocks noGrp="1"/>
          </p:cNvSpPr>
          <p:nvPr>
            <p:ph type="pic" sz="quarter" idx="16" hasCustomPrompt="1"/>
          </p:nvPr>
        </p:nvSpPr>
        <p:spPr>
          <a:xfrm>
            <a:off x="0" y="0"/>
            <a:ext cx="6100549" cy="6858000"/>
          </a:xfrm>
          <a:prstGeom prst="rect">
            <a:avLst/>
          </a:prstGeom>
        </p:spPr>
        <p:txBody>
          <a:bodyPr anchor="ctr"/>
          <a:lstStyle>
            <a:lvl1pPr marL="0" indent="0" algn="ctr">
              <a:buNone/>
              <a:defRPr sz="2400">
                <a:solidFill>
                  <a:schemeClr val="bg1">
                    <a:lumMod val="65000"/>
                  </a:schemeClr>
                </a:solidFill>
              </a:defRPr>
            </a:lvl1pPr>
          </a:lstStyle>
          <a:p>
            <a:r>
              <a:rPr lang="en-US" altLang="zh-CN" dirty="0"/>
              <a:t>Photo</a:t>
            </a:r>
            <a:endParaRPr lang="en-US" dirty="0"/>
          </a:p>
        </p:txBody>
      </p:sp>
      <p:sp>
        <p:nvSpPr>
          <p:cNvPr id="7" name="标题占位符 12"/>
          <p:cNvSpPr>
            <a:spLocks noGrp="1"/>
          </p:cNvSpPr>
          <p:nvPr>
            <p:ph type="title" hasCustomPrompt="1"/>
          </p:nvPr>
        </p:nvSpPr>
        <p:spPr>
          <a:xfrm>
            <a:off x="6478003" y="665382"/>
            <a:ext cx="5213606" cy="652306"/>
          </a:xfrm>
          <a:prstGeom prst="rect">
            <a:avLst/>
          </a:prstGeom>
        </p:spPr>
        <p:txBody>
          <a:bodyPr vert="horz" lIns="91440" tIns="45720" rIns="91440" bIns="45720" rtlCol="0" anchor="ctr">
            <a:normAutofit/>
          </a:bodyPr>
          <a:lstStyle/>
          <a:p>
            <a:r>
              <a:rPr lang="en-US" altLang="zh-CN" dirty="0"/>
              <a:t>Click To Edit Master Title</a:t>
            </a:r>
            <a:endParaRPr lang="zh-CN" altLang="en-US" dirty="0"/>
          </a:p>
        </p:txBody>
      </p:sp>
      <p:sp>
        <p:nvSpPr>
          <p:cNvPr id="8" name="内容占位符 2"/>
          <p:cNvSpPr>
            <a:spLocks noGrp="1"/>
          </p:cNvSpPr>
          <p:nvPr>
            <p:ph idx="12" hasCustomPrompt="1"/>
          </p:nvPr>
        </p:nvSpPr>
        <p:spPr>
          <a:xfrm>
            <a:off x="6470064" y="1528554"/>
            <a:ext cx="5226079" cy="4899547"/>
          </a:xfrm>
          <a:prstGeom prst="rect">
            <a:avLst/>
          </a:prstGeom>
        </p:spPr>
        <p:txBody>
          <a:bodyPr/>
          <a:lstStyle>
            <a:lvl1pPr>
              <a:lnSpc>
                <a:spcPct val="150000"/>
              </a:lnSpc>
              <a:buClr>
                <a:srgbClr val="2F71F3"/>
              </a:buClr>
              <a:defRPr lang="zh-CN" altLang="en-US" sz="1800" b="0" kern="1200" dirty="0" smtClean="0">
                <a:solidFill>
                  <a:schemeClr val="bg2">
                    <a:lumMod val="10000"/>
                  </a:schemeClr>
                </a:solidFill>
                <a:latin typeface="微软雅黑" panose="020B0503020204020204" charset="-122"/>
                <a:ea typeface="微软雅黑" panose="020B0503020204020204" charset="-122"/>
                <a:cs typeface="Arial" panose="020B0604020202020204" pitchFamily="34" charset="0"/>
              </a:defRPr>
            </a:lvl1pPr>
            <a:lvl2pPr marL="685800" indent="-228600" algn="l" defTabSz="914400" rtl="0" eaLnBrk="1" latinLnBrk="0" hangingPunct="1">
              <a:lnSpc>
                <a:spcPct val="150000"/>
              </a:lnSpc>
              <a:spcBef>
                <a:spcPts val="500"/>
              </a:spcBef>
              <a:buClr>
                <a:srgbClr val="2F71F3"/>
              </a:buClr>
              <a:buSzPct val="100000"/>
              <a:buFont typeface="ArialMT" charset="0"/>
              <a:buChar char="-"/>
              <a:defRPr lang="zh-CN" altLang="en-US" sz="1600" kern="1200" dirty="0" smtClean="0">
                <a:solidFill>
                  <a:schemeClr val="bg2">
                    <a:lumMod val="25000"/>
                  </a:schemeClr>
                </a:solidFill>
                <a:latin typeface="微软雅黑" panose="020B0503020204020204" charset="-122"/>
                <a:ea typeface="微软雅黑" panose="020B0503020204020204" charset="-122"/>
                <a:cs typeface="Arial" panose="020B0604020202020204" pitchFamily="34" charset="0"/>
              </a:defRPr>
            </a:lvl2pPr>
            <a:lvl3pPr marL="1143000" indent="-228600">
              <a:lnSpc>
                <a:spcPct val="150000"/>
              </a:lnSpc>
              <a:buClr>
                <a:schemeClr val="accent1"/>
              </a:buClr>
              <a:buFont typeface="Arial" panose="020B0604020202020204" pitchFamily="34" charset="0"/>
              <a:buChar char="‒"/>
              <a:defRPr lang="zh-CN" altLang="en-US" sz="1800" kern="1200" dirty="0" smtClean="0">
                <a:solidFill>
                  <a:srgbClr val="939598"/>
                </a:solidFill>
                <a:latin typeface="微软雅黑" panose="020B0503020204020204" charset="-122"/>
                <a:ea typeface="微软雅黑" panose="020B0503020204020204" charset="-122"/>
                <a:cs typeface="Arial" panose="020B0604020202020204" pitchFamily="34" charset="0"/>
              </a:defRPr>
            </a:lvl3pPr>
            <a:lvl4pPr marL="1600200" indent="-228600">
              <a:lnSpc>
                <a:spcPct val="150000"/>
              </a:lnSpc>
              <a:buClr>
                <a:schemeClr val="accent1"/>
              </a:buClr>
              <a:buFont typeface="微软雅黑" panose="020B0503020204020204" charset="-122"/>
              <a:buChar char="–"/>
              <a:defRPr lang="zh-CN" altLang="en-US" sz="1600" kern="1200" dirty="0" smtClean="0">
                <a:solidFill>
                  <a:srgbClr val="939598"/>
                </a:solidFill>
                <a:latin typeface="微软雅黑" panose="020B0503020204020204" charset="-122"/>
                <a:ea typeface="微软雅黑" panose="020B0503020204020204" charset="-122"/>
                <a:cs typeface="Arial" panose="020B0604020202020204" pitchFamily="34" charset="0"/>
              </a:defRPr>
            </a:lvl4pPr>
            <a:lvl5pPr marL="2057400" indent="-228600">
              <a:lnSpc>
                <a:spcPct val="150000"/>
              </a:lnSpc>
              <a:buClr>
                <a:schemeClr val="accent1"/>
              </a:buClr>
              <a:buFont typeface="微软雅黑" panose="020B0503020204020204" charset="-122"/>
              <a:buChar char="–"/>
              <a:defRPr lang="zh-CN" altLang="en-US" sz="1600" kern="1200" dirty="0">
                <a:solidFill>
                  <a:srgbClr val="939598"/>
                </a:solidFill>
                <a:latin typeface="微软雅黑" panose="020B0503020204020204" charset="-122"/>
                <a:ea typeface="微软雅黑" panose="020B0503020204020204" charset="-122"/>
                <a:cs typeface="Arial" panose="020B0604020202020204" pitchFamily="34" charset="0"/>
              </a:defRPr>
            </a:lvl5pPr>
          </a:lstStyle>
          <a:p>
            <a:pPr lvl="0"/>
            <a:r>
              <a:rPr lang="en-US" altLang="zh-CN" dirty="0"/>
              <a:t>Click to edit Master text styles</a:t>
            </a:r>
          </a:p>
          <a:p>
            <a:pPr lvl="1"/>
            <a:r>
              <a:rPr lang="en-US" altLang="zh-CN" dirty="0"/>
              <a:t>Second level</a:t>
            </a:r>
          </a:p>
        </p:txBody>
      </p:sp>
    </p:spTree>
    <p:extLst>
      <p:ext uri="{BB962C8B-B14F-4D97-AF65-F5344CB8AC3E}">
        <p14:creationId xmlns:p14="http://schemas.microsoft.com/office/powerpoint/2010/main" val="4269208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结尾页">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1" y="0"/>
            <a:ext cx="12192001" cy="6858000"/>
          </a:xfrm>
          <a:prstGeom prst="rect">
            <a:avLst/>
          </a:prstGeom>
        </p:spPr>
      </p:pic>
      <p:pic>
        <p:nvPicPr>
          <p:cNvPr id="4" name="图片 3">
            <a:extLst>
              <a:ext uri="{FF2B5EF4-FFF2-40B4-BE49-F238E27FC236}">
                <a16:creationId xmlns="" xmlns:a16="http://schemas.microsoft.com/office/drawing/2014/main" id="{148E334A-B8CF-9B45-864B-A0ECBB0B9CD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946454" y="2996770"/>
            <a:ext cx="2299093" cy="864460"/>
          </a:xfrm>
          <a:prstGeom prst="rect">
            <a:avLst/>
          </a:prstGeom>
        </p:spPr>
      </p:pic>
    </p:spTree>
    <p:extLst>
      <p:ext uri="{BB962C8B-B14F-4D97-AF65-F5344CB8AC3E}">
        <p14:creationId xmlns:p14="http://schemas.microsoft.com/office/powerpoint/2010/main" val="220893842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1.png"/><Relationship Id="rId12"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11" cstate="screen">
            <a:extLst>
              <a:ext uri="{28A0092B-C50C-407E-A947-70E740481C1C}">
                <a14:useLocalDpi xmlns:a14="http://schemas.microsoft.com/office/drawing/2010/main"/>
              </a:ext>
            </a:extLst>
          </a:blip>
          <a:stretch>
            <a:fillRect/>
          </a:stretch>
        </p:blipFill>
        <p:spPr>
          <a:xfrm>
            <a:off x="10368581" y="-4998"/>
            <a:ext cx="1302951" cy="542897"/>
          </a:xfrm>
          <a:prstGeom prst="rect">
            <a:avLst/>
          </a:prstGeom>
        </p:spPr>
      </p:pic>
      <p:pic>
        <p:nvPicPr>
          <p:cNvPr id="3" name="图片 2"/>
          <p:cNvPicPr>
            <a:picLocks noChangeAspect="1"/>
          </p:cNvPicPr>
          <p:nvPr userDrawn="1"/>
        </p:nvPicPr>
        <p:blipFill>
          <a:blip r:embed="rId12" cstate="screen">
            <a:extLst>
              <a:ext uri="{28A0092B-C50C-407E-A947-70E740481C1C}">
                <a14:useLocalDpi xmlns:a14="http://schemas.microsoft.com/office/drawing/2010/main"/>
              </a:ext>
            </a:extLst>
          </a:blip>
          <a:stretch>
            <a:fillRect/>
          </a:stretch>
        </p:blipFill>
        <p:spPr>
          <a:xfrm>
            <a:off x="8694057" y="3283640"/>
            <a:ext cx="3497944" cy="3574360"/>
          </a:xfrm>
          <a:prstGeom prst="rect">
            <a:avLst/>
          </a:prstGeom>
        </p:spPr>
      </p:pic>
      <p:sp>
        <p:nvSpPr>
          <p:cNvPr id="10" name="文本框 9"/>
          <p:cNvSpPr txBox="1"/>
          <p:nvPr userDrawn="1"/>
        </p:nvSpPr>
        <p:spPr>
          <a:xfrm>
            <a:off x="450649" y="6447144"/>
            <a:ext cx="3106941" cy="346249"/>
          </a:xfrm>
          <a:prstGeom prst="rect">
            <a:avLst/>
          </a:prstGeom>
          <a:noFill/>
        </p:spPr>
        <p:txBody>
          <a:bodyPr wrap="none" rtlCol="0" anchor="ctr">
            <a:spAutoFit/>
          </a:bodyPr>
          <a:lstStyle/>
          <a:p>
            <a:pPr algn="r">
              <a:lnSpc>
                <a:spcPct val="150000"/>
              </a:lnSpc>
            </a:pPr>
            <a:r>
              <a:rPr lang="en-US" altLang="zh-CN" sz="1100" dirty="0">
                <a:solidFill>
                  <a:srgbClr val="2F71F4"/>
                </a:solidFill>
                <a:latin typeface="+mn-ea"/>
                <a:ea typeface="+mn-ea"/>
                <a:cs typeface="Arial" panose="020B0604020202020204" pitchFamily="34" charset="0"/>
              </a:rPr>
              <a:t>2019 KE.COM ALL COPYRIGHTS  RESERVED</a:t>
            </a:r>
            <a:endParaRPr kumimoji="1" lang="zh-CN" altLang="en-US" sz="1100" dirty="0">
              <a:solidFill>
                <a:srgbClr val="2F71F4"/>
              </a:solidFill>
              <a:latin typeface="+mn-ea"/>
              <a:ea typeface="+mn-ea"/>
              <a:cs typeface="Arial" panose="020B0604020202020204" pitchFamily="34" charset="0"/>
            </a:endParaRPr>
          </a:p>
        </p:txBody>
      </p:sp>
      <p:sp>
        <p:nvSpPr>
          <p:cNvPr id="6" name="幻灯片编号占位符 12"/>
          <p:cNvSpPr txBox="1"/>
          <p:nvPr userDrawn="1"/>
        </p:nvSpPr>
        <p:spPr>
          <a:xfrm flipH="1">
            <a:off x="0" y="6528380"/>
            <a:ext cx="457200" cy="209551"/>
          </a:xfrm>
          <a:prstGeom prst="rect">
            <a:avLst/>
          </a:prstGeom>
          <a:solidFill>
            <a:srgbClr val="2F71F4"/>
          </a:solidFill>
          <a:effectLst/>
        </p:spPr>
        <p:txBody>
          <a:bodyPr lIns="90000">
            <a:noAutofit/>
          </a:bodyPr>
          <a:lstStyle>
            <a:defPPr>
              <a:defRPr lang="zh-CN"/>
            </a:defPPr>
            <a:lvl1pPr algn="ctr">
              <a:defRPr kumimoji="1" sz="1100">
                <a:solidFill>
                  <a:schemeClr val="bg1"/>
                </a:solidFill>
                <a:latin typeface="Arial Hebrew" charset="-79"/>
                <a:ea typeface="Arial Hebrew" charset="-79"/>
                <a:cs typeface="Arial Hebrew" charset="-79"/>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zh-CN" altLang="en-US" dirty="0">
              <a:solidFill>
                <a:srgbClr val="00AE66"/>
              </a:solidFill>
            </a:endParaRPr>
          </a:p>
        </p:txBody>
      </p:sp>
      <p:sp>
        <p:nvSpPr>
          <p:cNvPr id="7" name="灯片编号占位符 4"/>
          <p:cNvSpPr txBox="1"/>
          <p:nvPr userDrawn="1"/>
        </p:nvSpPr>
        <p:spPr>
          <a:xfrm>
            <a:off x="-4864" y="6528380"/>
            <a:ext cx="462064" cy="209551"/>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CEE7C072-DD45-4944-B501-499F010E499E}" type="slidenum">
              <a:rPr lang="zh-CN" altLang="en-US" sz="1100" smtClean="0">
                <a:solidFill>
                  <a:schemeClr val="bg1"/>
                </a:solidFill>
                <a:latin typeface="+mj-lt"/>
                <a:ea typeface="Adobe Hebrew" charset="0"/>
                <a:cs typeface="Adobe Hebrew" charset="0"/>
              </a:rPr>
              <a:t>‹#›</a:t>
            </a:fld>
            <a:endParaRPr lang="zh-CN" altLang="en-US" sz="1100" dirty="0">
              <a:solidFill>
                <a:schemeClr val="bg1"/>
              </a:solidFill>
              <a:latin typeface="+mj-lt"/>
              <a:ea typeface="Adobe Hebrew" charset="0"/>
              <a:cs typeface="Adobe Hebrew" charset="0"/>
            </a:endParaRPr>
          </a:p>
        </p:txBody>
      </p:sp>
      <p:grpSp>
        <p:nvGrpSpPr>
          <p:cNvPr id="8" name="组合 7">
            <a:extLst>
              <a:ext uri="{FF2B5EF4-FFF2-40B4-BE49-F238E27FC236}">
                <a16:creationId xmlns="" xmlns:a16="http://schemas.microsoft.com/office/drawing/2014/main" id="{6AF1EA8B-696E-4DD5-B14A-77F3B31CC8AC}"/>
              </a:ext>
            </a:extLst>
          </p:cNvPr>
          <p:cNvGrpSpPr/>
          <p:nvPr userDrawn="1"/>
        </p:nvGrpSpPr>
        <p:grpSpPr>
          <a:xfrm>
            <a:off x="-857253" y="4651771"/>
            <a:ext cx="414338" cy="2206229"/>
            <a:chOff x="-857253" y="4651771"/>
            <a:chExt cx="414338" cy="2206229"/>
          </a:xfrm>
        </p:grpSpPr>
        <p:sp>
          <p:nvSpPr>
            <p:cNvPr id="9" name="矩形 8">
              <a:extLst>
                <a:ext uri="{FF2B5EF4-FFF2-40B4-BE49-F238E27FC236}">
                  <a16:creationId xmlns="" xmlns:a16="http://schemas.microsoft.com/office/drawing/2014/main" id="{22CBE2B5-F360-45A8-944A-B0B47E45D900}"/>
                </a:ext>
              </a:extLst>
            </p:cNvPr>
            <p:cNvSpPr/>
            <p:nvPr/>
          </p:nvSpPr>
          <p:spPr>
            <a:xfrm>
              <a:off x="-857253" y="4651771"/>
              <a:ext cx="414338" cy="285751"/>
            </a:xfrm>
            <a:prstGeom prst="rect">
              <a:avLst/>
            </a:prstGeom>
            <a:solidFill>
              <a:srgbClr val="3072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 xmlns:a16="http://schemas.microsoft.com/office/drawing/2014/main" id="{AA43D095-7132-4720-9909-DB0037CF41E7}"/>
                </a:ext>
              </a:extLst>
            </p:cNvPr>
            <p:cNvSpPr/>
            <p:nvPr/>
          </p:nvSpPr>
          <p:spPr>
            <a:xfrm>
              <a:off x="-857253" y="5038738"/>
              <a:ext cx="414338" cy="285751"/>
            </a:xfrm>
            <a:prstGeom prst="rect">
              <a:avLst/>
            </a:prstGeom>
            <a:solidFill>
              <a:srgbClr val="4E4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 xmlns:a16="http://schemas.microsoft.com/office/drawing/2014/main" id="{4E860ECC-47F6-4B95-8ED6-EE22A352165E}"/>
                </a:ext>
              </a:extLst>
            </p:cNvPr>
            <p:cNvSpPr/>
            <p:nvPr/>
          </p:nvSpPr>
          <p:spPr>
            <a:xfrm>
              <a:off x="-857253" y="5425705"/>
              <a:ext cx="414338" cy="285751"/>
            </a:xfrm>
            <a:prstGeom prst="rect">
              <a:avLst/>
            </a:prstGeom>
            <a:solidFill>
              <a:srgbClr val="00A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 xmlns:a16="http://schemas.microsoft.com/office/drawing/2014/main" id="{ED1BEEDC-6391-4057-AF65-72838FFACB0F}"/>
                </a:ext>
              </a:extLst>
            </p:cNvPr>
            <p:cNvSpPr/>
            <p:nvPr/>
          </p:nvSpPr>
          <p:spPr>
            <a:xfrm>
              <a:off x="-857253" y="5812672"/>
              <a:ext cx="414338" cy="285751"/>
            </a:xfrm>
            <a:prstGeom prst="rect">
              <a:avLst/>
            </a:prstGeom>
            <a:solidFill>
              <a:srgbClr val="FFD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 xmlns:a16="http://schemas.microsoft.com/office/drawing/2014/main" id="{BE4BCAE9-D63D-4703-9FAC-B41D5A1D3069}"/>
                </a:ext>
              </a:extLst>
            </p:cNvPr>
            <p:cNvSpPr/>
            <p:nvPr/>
          </p:nvSpPr>
          <p:spPr>
            <a:xfrm>
              <a:off x="-857253" y="6185279"/>
              <a:ext cx="414338" cy="285751"/>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 xmlns:a16="http://schemas.microsoft.com/office/drawing/2014/main" id="{3530BC3F-256A-4572-BA30-469B32D4E676}"/>
                </a:ext>
              </a:extLst>
            </p:cNvPr>
            <p:cNvSpPr/>
            <p:nvPr/>
          </p:nvSpPr>
          <p:spPr>
            <a:xfrm>
              <a:off x="-857253" y="6572249"/>
              <a:ext cx="414338" cy="285751"/>
            </a:xfrm>
            <a:prstGeom prst="rect">
              <a:avLst/>
            </a:prstGeom>
            <a:solidFill>
              <a:srgbClr val="00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 bg1="lt1" tx1="dk1" bg2="lt2" tx2="dk2" accent1="accent1" accent2="accent2" accent3="accent3" accent4="accent4" accent5="accent5" accent6="accent6" hlink="hlink" folHlink="folHlink"/>
  <p:sldLayoutIdLst>
    <p:sldLayoutId id="2147483685" r:id="rId1"/>
    <p:sldLayoutId id="2147483652" r:id="rId2"/>
    <p:sldLayoutId id="2147483650" r:id="rId3"/>
    <p:sldLayoutId id="2147483654" r:id="rId4"/>
    <p:sldLayoutId id="2147483687" r:id="rId5"/>
    <p:sldLayoutId id="2147483664" r:id="rId6"/>
    <p:sldLayoutId id="2147483675" r:id="rId7"/>
    <p:sldLayoutId id="2147483676" r:id="rId8"/>
    <p:sldLayoutId id="2147483692" r:id="rId9"/>
  </p:sldLayoutIdLst>
  <p:txStyles>
    <p:titleStyle>
      <a:lvl1pPr algn="l" defTabSz="914400" rtl="0" eaLnBrk="1" latinLnBrk="0" hangingPunct="1">
        <a:lnSpc>
          <a:spcPct val="100000"/>
        </a:lnSpc>
        <a:spcBef>
          <a:spcPct val="0"/>
        </a:spcBef>
        <a:buNone/>
        <a:defRPr sz="32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hyperlink" Target="http://test.vrlab.lianjia.com:2222/tools/checkRoomOrde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git.lianjia.com/hydra/bucky-core/commit/faf7cd9037ac85f994f9bac2804191caca8ee45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9531749" y="5752029"/>
            <a:ext cx="2366336" cy="403534"/>
          </a:xfrm>
        </p:spPr>
        <p:txBody>
          <a:bodyPr/>
          <a:lstStyle/>
          <a:p>
            <a:r>
              <a:rPr lang="zh-CN" altLang="en-US" smtClean="0"/>
              <a:t>分享人：</a:t>
            </a:r>
            <a:r>
              <a:rPr lang="zh-CN" altLang="en-US"/>
              <a:t> </a:t>
            </a:r>
            <a:r>
              <a:rPr lang="zh-CN" altLang="en-US" smtClean="0"/>
              <a:t>赵秀丹</a:t>
            </a:r>
            <a:endParaRPr lang="zh-CN" altLang="en-US"/>
          </a:p>
        </p:txBody>
      </p:sp>
      <p:sp>
        <p:nvSpPr>
          <p:cNvPr id="3" name="文本占位符 2"/>
          <p:cNvSpPr>
            <a:spLocks noGrp="1"/>
          </p:cNvSpPr>
          <p:nvPr>
            <p:ph type="body" sz="quarter" idx="10"/>
          </p:nvPr>
        </p:nvSpPr>
        <p:spPr>
          <a:xfrm>
            <a:off x="1141184" y="2549706"/>
            <a:ext cx="10201729" cy="1162323"/>
          </a:xfrm>
        </p:spPr>
        <p:txBody>
          <a:bodyPr/>
          <a:lstStyle/>
          <a:p>
            <a:r>
              <a:rPr lang="zh-CN" altLang="en-US" sz="5400" dirty="0" smtClean="0"/>
              <a:t>展示讲房顺序小工具思考</a:t>
            </a:r>
            <a:r>
              <a:rPr lang="zh-CN" altLang="en-US" sz="5400" smtClean="0"/>
              <a:t>与收获</a:t>
            </a:r>
            <a:endParaRPr lang="en-US" altLang="zh-CN" sz="5400" dirty="0" smtClean="0"/>
          </a:p>
        </p:txBody>
      </p:sp>
    </p:spTree>
    <p:extLst>
      <p:ext uri="{BB962C8B-B14F-4D97-AF65-F5344CB8AC3E}">
        <p14:creationId xmlns:p14="http://schemas.microsoft.com/office/powerpoint/2010/main" val="3079236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mn-ea"/>
                <a:ea typeface="+mn-ea"/>
              </a:rPr>
              <a:t>具体需求</a:t>
            </a:r>
            <a:endParaRPr lang="zh-CN" altLang="en-US" dirty="0">
              <a:latin typeface="+mn-ea"/>
              <a:ea typeface="+mn-ea"/>
            </a:endParaRPr>
          </a:p>
        </p:txBody>
      </p:sp>
      <p:sp>
        <p:nvSpPr>
          <p:cNvPr id="5" name="内容占位符 4"/>
          <p:cNvSpPr>
            <a:spLocks noGrp="1"/>
          </p:cNvSpPr>
          <p:nvPr>
            <p:ph idx="12"/>
          </p:nvPr>
        </p:nvSpPr>
        <p:spPr>
          <a:xfrm>
            <a:off x="881742" y="1228298"/>
            <a:ext cx="10205939" cy="4899547"/>
          </a:xfrm>
        </p:spPr>
        <p:txBody>
          <a:bodyPr/>
          <a:lstStyle/>
          <a:p>
            <a:endParaRPr lang="en-US" altLang="zh-CN" dirty="0">
              <a:hlinkClick r:id="rId3"/>
            </a:endParaRPr>
          </a:p>
          <a:p>
            <a:endParaRPr lang="en-US" altLang="zh-CN" dirty="0" smtClean="0">
              <a:hlinkClick r:id="rId3"/>
            </a:endParaRPr>
          </a:p>
          <a:p>
            <a:pPr marL="0" indent="0">
              <a:buNone/>
            </a:pPr>
            <a:endParaRPr lang="en-US" altLang="zh-CN" dirty="0" smtClean="0">
              <a:hlinkClick r:id="rId3"/>
            </a:endParaRPr>
          </a:p>
          <a:p>
            <a:pPr marL="0" indent="0" algn="ctr">
              <a:buNone/>
            </a:pPr>
            <a:r>
              <a:rPr lang="en-US" altLang="zh-CN" dirty="0" smtClean="0">
                <a:hlinkClick r:id="rId3"/>
              </a:rPr>
              <a:t>http</a:t>
            </a:r>
            <a:r>
              <a:rPr lang="en-US" altLang="zh-CN" dirty="0">
                <a:hlinkClick r:id="rId3"/>
              </a:rPr>
              <a:t>://</a:t>
            </a:r>
            <a:r>
              <a:rPr lang="en-US" altLang="zh-CN" dirty="0" smtClean="0">
                <a:hlinkClick r:id="rId3"/>
              </a:rPr>
              <a:t>test.vrlab.lianjia.com:2222/tools/checkRoomOrder</a:t>
            </a:r>
            <a:endParaRPr lang="en-US" altLang="zh-CN" dirty="0" smtClean="0"/>
          </a:p>
          <a:p>
            <a:endParaRPr kumimoji="1" lang="en-US" altLang="zh-CN" dirty="0"/>
          </a:p>
          <a:p>
            <a:pPr marL="0" indent="0" algn="ctr">
              <a:buNone/>
            </a:pPr>
            <a:r>
              <a:rPr kumimoji="1" lang="is-IS" altLang="zh-CN" dirty="0" smtClean="0"/>
              <a:t>106100998645</a:t>
            </a:r>
            <a:endParaRPr kumimoji="1" lang="en-US" altLang="zh-CN" dirty="0"/>
          </a:p>
        </p:txBody>
      </p:sp>
    </p:spTree>
    <p:extLst>
      <p:ext uri="{BB962C8B-B14F-4D97-AF65-F5344CB8AC3E}">
        <p14:creationId xmlns:p14="http://schemas.microsoft.com/office/powerpoint/2010/main" val="241231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上线后问题</a:t>
            </a:r>
            <a:endParaRPr lang="zh-CN" altLang="en-US" dirty="0"/>
          </a:p>
        </p:txBody>
      </p:sp>
      <p:sp>
        <p:nvSpPr>
          <p:cNvPr id="3" name="内容占位符 2"/>
          <p:cNvSpPr>
            <a:spLocks noGrp="1"/>
          </p:cNvSpPr>
          <p:nvPr>
            <p:ph idx="12"/>
          </p:nvPr>
        </p:nvSpPr>
        <p:spPr/>
        <p:txBody>
          <a:bodyPr/>
          <a:lstStyle/>
          <a:p>
            <a:endParaRPr lang="en-US" altLang="zh-CN" dirty="0" smtClean="0"/>
          </a:p>
          <a:p>
            <a:pPr marL="0" indent="0">
              <a:buNone/>
            </a:pPr>
            <a:r>
              <a:rPr lang="en-US" altLang="zh-CN" dirty="0" smtClean="0"/>
              <a:t>1.</a:t>
            </a:r>
            <a:r>
              <a:rPr lang="zh-CN" altLang="en-US" dirty="0" smtClean="0"/>
              <a:t> </a:t>
            </a:r>
            <a:r>
              <a:rPr lang="en-US" altLang="zh-CN" dirty="0"/>
              <a:t>ajax</a:t>
            </a:r>
            <a:r>
              <a:rPr lang="zh-CN" altLang="en-US" dirty="0"/>
              <a:t>请求没有设置超时时间，导致前端页面一直</a:t>
            </a:r>
            <a:r>
              <a:rPr lang="zh-CN" altLang="en-US" dirty="0" smtClean="0"/>
              <a:t>等待</a:t>
            </a:r>
            <a:endParaRPr lang="en-US" altLang="zh-CN" dirty="0" smtClean="0"/>
          </a:p>
        </p:txBody>
      </p:sp>
    </p:spTree>
    <p:extLst>
      <p:ext uri="{BB962C8B-B14F-4D97-AF65-F5344CB8AC3E}">
        <p14:creationId xmlns:p14="http://schemas.microsoft.com/office/powerpoint/2010/main" val="42215789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smtClean="0"/>
              <a:t>请求超时</a:t>
            </a:r>
            <a:endParaRPr lang="zh-CN" altLang="en-US" dirty="0"/>
          </a:p>
        </p:txBody>
      </p:sp>
      <p:sp>
        <p:nvSpPr>
          <p:cNvPr id="5" name="文本框 4"/>
          <p:cNvSpPr txBox="1"/>
          <p:nvPr/>
        </p:nvSpPr>
        <p:spPr>
          <a:xfrm>
            <a:off x="827314" y="1578428"/>
            <a:ext cx="10243149" cy="3416320"/>
          </a:xfrm>
          <a:prstGeom prst="rect">
            <a:avLst/>
          </a:prstGeom>
          <a:noFill/>
        </p:spPr>
        <p:txBody>
          <a:bodyPr wrap="square" rtlCol="0">
            <a:spAutoFit/>
          </a:bodyPr>
          <a:lstStyle/>
          <a:p>
            <a:r>
              <a:rPr kumimoji="1" lang="zh-CN" altLang="en-US" dirty="0" smtClean="0"/>
              <a:t>浏览器支持的</a:t>
            </a:r>
            <a:r>
              <a:rPr kumimoji="1" lang="en-US" altLang="zh-CN" dirty="0" smtClean="0"/>
              <a:t>ajax</a:t>
            </a:r>
            <a:r>
              <a:rPr kumimoji="1" lang="zh-CN" altLang="en-US" dirty="0" smtClean="0"/>
              <a:t>请求是基于 </a:t>
            </a:r>
            <a:r>
              <a:rPr kumimoji="1" lang="zh-CN" altLang="en-US" dirty="0" smtClean="0">
                <a:solidFill>
                  <a:srgbClr val="FF0000"/>
                </a:solidFill>
              </a:rPr>
              <a:t> </a:t>
            </a:r>
            <a:r>
              <a:rPr lang="en-US" altLang="zh-CN" dirty="0" err="1" smtClean="0">
                <a:solidFill>
                  <a:srgbClr val="FF0000"/>
                </a:solidFill>
              </a:rPr>
              <a:t>XMLHttpRequest</a:t>
            </a:r>
            <a:endParaRPr lang="en-US" altLang="zh-CN" dirty="0" smtClean="0">
              <a:solidFill>
                <a:srgbClr val="FF0000"/>
              </a:solidFill>
            </a:endParaRPr>
          </a:p>
          <a:p>
            <a:endParaRPr kumimoji="1" lang="en-US" altLang="zh-CN" dirty="0">
              <a:solidFill>
                <a:srgbClr val="FF0000"/>
              </a:solidFill>
            </a:endParaRPr>
          </a:p>
          <a:p>
            <a:r>
              <a:rPr kumimoji="1" lang="en-US" altLang="zh-CN" dirty="0" err="1" smtClean="0"/>
              <a:t>XMLHttpRequest</a:t>
            </a:r>
            <a:r>
              <a:rPr kumimoji="1" lang="zh-CN" altLang="en-US" dirty="0" smtClean="0"/>
              <a:t>的默认的</a:t>
            </a:r>
            <a:r>
              <a:rPr kumimoji="1" lang="en-US" altLang="zh-CN" dirty="0" smtClean="0"/>
              <a:t>timeout</a:t>
            </a:r>
            <a:r>
              <a:rPr kumimoji="1" lang="zh-CN" altLang="en-US" dirty="0" smtClean="0"/>
              <a:t>是</a:t>
            </a:r>
            <a:r>
              <a:rPr kumimoji="1" lang="en-US" altLang="zh-CN" dirty="0" smtClean="0"/>
              <a:t>0</a:t>
            </a:r>
            <a:r>
              <a:rPr kumimoji="1" lang="zh-CN" altLang="en-US" dirty="0" smtClean="0"/>
              <a:t>，也就是不设置超时时间。</a:t>
            </a:r>
            <a:endParaRPr kumimoji="1" lang="en-US" altLang="zh-CN" dirty="0" smtClean="0"/>
          </a:p>
          <a:p>
            <a:endParaRPr kumimoji="1" lang="en-US" altLang="zh-CN" dirty="0"/>
          </a:p>
          <a:p>
            <a:endParaRPr kumimoji="1" lang="en-US" altLang="zh-CN" dirty="0"/>
          </a:p>
          <a:p>
            <a:r>
              <a:rPr kumimoji="1" lang="en-US" altLang="zh-CN" dirty="0" err="1" smtClean="0"/>
              <a:t>XMLHttpRequest</a:t>
            </a:r>
            <a:r>
              <a:rPr kumimoji="1" lang="zh-CN" altLang="en-US" dirty="0" smtClean="0"/>
              <a:t>是基于</a:t>
            </a:r>
            <a:r>
              <a:rPr kumimoji="1" lang="en-US" altLang="zh-CN" dirty="0" smtClean="0"/>
              <a:t>http</a:t>
            </a:r>
            <a:r>
              <a:rPr kumimoji="1" lang="zh-CN" altLang="en-US" dirty="0" smtClean="0"/>
              <a:t>协议的 ，那么就是根据</a:t>
            </a:r>
            <a:r>
              <a:rPr kumimoji="1" lang="en-US" altLang="zh-CN" dirty="0" smtClean="0"/>
              <a:t>http</a:t>
            </a:r>
            <a:r>
              <a:rPr kumimoji="1" lang="zh-CN" altLang="en-US" dirty="0" smtClean="0"/>
              <a:t>的超时时间来判断。</a:t>
            </a:r>
            <a:endParaRPr kumimoji="1" lang="en-US" altLang="zh-CN" dirty="0" smtClean="0"/>
          </a:p>
          <a:p>
            <a:endParaRPr kumimoji="1" lang="en-US" altLang="zh-CN" dirty="0"/>
          </a:p>
          <a:p>
            <a:endParaRPr kumimoji="1" lang="en-US" altLang="zh-CN" dirty="0" smtClean="0"/>
          </a:p>
          <a:p>
            <a:r>
              <a:rPr kumimoji="1" lang="zh-CN" altLang="en-US" dirty="0" smtClean="0"/>
              <a:t>根据不同的浏览器的设置，</a:t>
            </a:r>
            <a:r>
              <a:rPr kumimoji="1" lang="en-US" altLang="zh-CN" dirty="0" smtClean="0"/>
              <a:t>Chrome</a:t>
            </a:r>
            <a:r>
              <a:rPr kumimoji="1" lang="zh-CN" altLang="en-US" dirty="0" smtClean="0"/>
              <a:t>的限制是</a:t>
            </a:r>
            <a:r>
              <a:rPr kumimoji="1" lang="en-US" altLang="zh-CN" dirty="0" smtClean="0"/>
              <a:t>5</a:t>
            </a:r>
            <a:r>
              <a:rPr kumimoji="1" lang="zh-CN" altLang="en-US" dirty="0" smtClean="0"/>
              <a:t>分钟。</a:t>
            </a:r>
            <a:endParaRPr kumimoji="1" lang="en-US" altLang="zh-CN" dirty="0" smtClean="0"/>
          </a:p>
          <a:p>
            <a:endParaRPr kumimoji="1" lang="en-US" altLang="zh-CN" dirty="0"/>
          </a:p>
          <a:p>
            <a:endParaRPr kumimoji="1" lang="en-US" altLang="zh-CN" dirty="0"/>
          </a:p>
          <a:p>
            <a:r>
              <a:rPr kumimoji="1" lang="zh-CN" altLang="en-US" dirty="0" smtClean="0"/>
              <a:t>这个明显等待时间太长了，所以</a:t>
            </a:r>
            <a:r>
              <a:rPr kumimoji="1" lang="en-US" altLang="zh-CN" dirty="0" smtClean="0"/>
              <a:t>ajax</a:t>
            </a:r>
            <a:r>
              <a:rPr kumimoji="1" lang="zh-CN" altLang="en-US" dirty="0" smtClean="0"/>
              <a:t>这边设置了一下时间是 </a:t>
            </a:r>
            <a:r>
              <a:rPr kumimoji="1" lang="en-US" altLang="zh-CN" dirty="0" smtClean="0"/>
              <a:t>10s</a:t>
            </a:r>
          </a:p>
        </p:txBody>
      </p:sp>
    </p:spTree>
    <p:extLst>
      <p:ext uri="{BB962C8B-B14F-4D97-AF65-F5344CB8AC3E}">
        <p14:creationId xmlns:p14="http://schemas.microsoft.com/office/powerpoint/2010/main" val="5031261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上线后问题</a:t>
            </a:r>
            <a:endParaRPr lang="zh-CN" altLang="en-US" dirty="0"/>
          </a:p>
        </p:txBody>
      </p:sp>
      <p:sp>
        <p:nvSpPr>
          <p:cNvPr id="3" name="内容占位符 2"/>
          <p:cNvSpPr>
            <a:spLocks noGrp="1"/>
          </p:cNvSpPr>
          <p:nvPr>
            <p:ph idx="12"/>
          </p:nvPr>
        </p:nvSpPr>
        <p:spPr/>
        <p:txBody>
          <a:bodyPr/>
          <a:lstStyle/>
          <a:p>
            <a:endParaRPr lang="en-US" altLang="zh-CN" dirty="0" smtClean="0"/>
          </a:p>
          <a:p>
            <a:pPr marL="0" indent="0">
              <a:buNone/>
            </a:pPr>
            <a:r>
              <a:rPr lang="en-US" altLang="zh-CN" dirty="0" smtClean="0"/>
              <a:t>1.</a:t>
            </a:r>
            <a:r>
              <a:rPr lang="zh-CN" altLang="en-US" dirty="0" smtClean="0"/>
              <a:t> </a:t>
            </a:r>
            <a:r>
              <a:rPr lang="en-US" altLang="zh-CN" dirty="0"/>
              <a:t>ajax</a:t>
            </a:r>
            <a:r>
              <a:rPr lang="zh-CN" altLang="en-US" dirty="0"/>
              <a:t>请求没有设置超时时间，导致前端页面一直</a:t>
            </a:r>
            <a:r>
              <a:rPr lang="zh-CN" altLang="en-US" dirty="0" smtClean="0"/>
              <a:t>等待</a:t>
            </a:r>
            <a:endParaRPr lang="en-US" altLang="zh-CN" dirty="0" smtClean="0"/>
          </a:p>
          <a:p>
            <a:endParaRPr lang="en-US" altLang="zh-CN" dirty="0"/>
          </a:p>
          <a:p>
            <a:pPr marL="0" indent="0">
              <a:buNone/>
            </a:pPr>
            <a:r>
              <a:rPr lang="en-US" altLang="zh-CN" dirty="0" smtClean="0"/>
              <a:t>2.</a:t>
            </a:r>
            <a:r>
              <a:rPr lang="zh-CN" altLang="en-US" dirty="0" smtClean="0"/>
              <a:t> 得出讲房顺序函数的复杂度</a:t>
            </a:r>
            <a:r>
              <a:rPr lang="zh-CN" altLang="en-US" dirty="0"/>
              <a:t>过</a:t>
            </a:r>
            <a:r>
              <a:rPr lang="zh-CN" altLang="en-US" dirty="0" smtClean="0"/>
              <a:t>高，拖垮服务器。</a:t>
            </a:r>
            <a:endParaRPr lang="en-US" altLang="zh-CN" dirty="0" smtClean="0"/>
          </a:p>
          <a:p>
            <a:pPr marL="0" indent="0">
              <a:buNone/>
            </a:pPr>
            <a:r>
              <a:rPr lang="zh-CN" altLang="en-US" dirty="0" smtClean="0"/>
              <a:t>（导致一个大约</a:t>
            </a:r>
            <a:r>
              <a:rPr lang="en-US" altLang="zh-CN" dirty="0" smtClean="0"/>
              <a:t>70</a:t>
            </a:r>
            <a:r>
              <a:rPr lang="zh-CN" altLang="en-US" dirty="0" smtClean="0"/>
              <a:t>个点的户型图数据直接把</a:t>
            </a:r>
            <a:r>
              <a:rPr lang="en-US" altLang="zh-CN" dirty="0" smtClean="0"/>
              <a:t>node server</a:t>
            </a:r>
            <a:r>
              <a:rPr lang="zh-CN" altLang="en-US" dirty="0" smtClean="0"/>
              <a:t>跑挂了）</a:t>
            </a:r>
            <a:endParaRPr lang="zh-CN" altLang="en-US" dirty="0"/>
          </a:p>
        </p:txBody>
      </p:sp>
    </p:spTree>
    <p:extLst>
      <p:ext uri="{BB962C8B-B14F-4D97-AF65-F5344CB8AC3E}">
        <p14:creationId xmlns:p14="http://schemas.microsoft.com/office/powerpoint/2010/main" val="13339510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5CAE366D-70A4-AF4A-AFE9-A975E327E586}"/>
              </a:ext>
            </a:extLst>
          </p:cNvPr>
          <p:cNvSpPr>
            <a:spLocks noGrp="1"/>
          </p:cNvSpPr>
          <p:nvPr>
            <p:ph type="title"/>
          </p:nvPr>
        </p:nvSpPr>
        <p:spPr/>
        <p:txBody>
          <a:bodyPr/>
          <a:lstStyle/>
          <a:p>
            <a:r>
              <a:rPr kumimoji="1" lang="zh-CN" altLang="en-US" dirty="0" smtClean="0"/>
              <a:t>多进程</a:t>
            </a:r>
            <a:endParaRPr kumimoji="1" lang="zh-CN" altLang="en-US" dirty="0"/>
          </a:p>
        </p:txBody>
      </p:sp>
      <p:sp>
        <p:nvSpPr>
          <p:cNvPr id="10" name="文本框 9"/>
          <p:cNvSpPr txBox="1"/>
          <p:nvPr/>
        </p:nvSpPr>
        <p:spPr>
          <a:xfrm>
            <a:off x="903515" y="1817914"/>
            <a:ext cx="4158341" cy="1754326"/>
          </a:xfrm>
          <a:prstGeom prst="rect">
            <a:avLst/>
          </a:prstGeom>
          <a:noFill/>
        </p:spPr>
        <p:txBody>
          <a:bodyPr wrap="square" rtlCol="0">
            <a:spAutoFit/>
          </a:bodyPr>
          <a:lstStyle/>
          <a:p>
            <a:endParaRPr kumimoji="1" lang="en-US" altLang="zh-CN" dirty="0"/>
          </a:p>
          <a:p>
            <a:r>
              <a:rPr lang="en-US" altLang="zh-CN" dirty="0" err="1" smtClean="0"/>
              <a:t>Nodejs</a:t>
            </a:r>
            <a:endParaRPr lang="en-US" altLang="zh-CN" dirty="0" smtClean="0"/>
          </a:p>
          <a:p>
            <a:r>
              <a:rPr lang="zh-CN" altLang="en-US" dirty="0" smtClean="0"/>
              <a:t>单</a:t>
            </a:r>
            <a:r>
              <a:rPr lang="zh-CN" altLang="en-US" dirty="0"/>
              <a:t>进程，单线程，只支持单核</a:t>
            </a:r>
            <a:r>
              <a:rPr lang="en-US" altLang="zh-CN" dirty="0"/>
              <a:t>CPU</a:t>
            </a:r>
            <a:r>
              <a:rPr lang="zh-CN" altLang="en-US" dirty="0"/>
              <a:t>，不能充分的利用多核</a:t>
            </a:r>
            <a:r>
              <a:rPr lang="en-US" altLang="zh-CN" dirty="0"/>
              <a:t>CPU</a:t>
            </a:r>
            <a:r>
              <a:rPr lang="zh-CN" altLang="en-US" dirty="0"/>
              <a:t>服务器。一旦这个进程崩掉，那么整个</a:t>
            </a:r>
            <a:r>
              <a:rPr lang="en-US" altLang="zh-CN" dirty="0"/>
              <a:t>web</a:t>
            </a:r>
            <a:r>
              <a:rPr lang="zh-CN" altLang="en-US" dirty="0"/>
              <a:t>服务就崩掉了。</a:t>
            </a:r>
            <a:endParaRPr kumimoji="1" lang="zh-CN" altLang="en-US" dirty="0"/>
          </a:p>
        </p:txBody>
      </p:sp>
      <p:sp>
        <p:nvSpPr>
          <p:cNvPr id="11" name="文本框 10"/>
          <p:cNvSpPr txBox="1"/>
          <p:nvPr/>
        </p:nvSpPr>
        <p:spPr>
          <a:xfrm>
            <a:off x="8055428" y="2483002"/>
            <a:ext cx="2155372" cy="646331"/>
          </a:xfrm>
          <a:prstGeom prst="rect">
            <a:avLst/>
          </a:prstGeom>
          <a:noFill/>
        </p:spPr>
        <p:txBody>
          <a:bodyPr wrap="square" rtlCol="0">
            <a:spAutoFit/>
          </a:bodyPr>
          <a:lstStyle/>
          <a:p>
            <a:r>
              <a:rPr kumimoji="1" lang="zh-CN" altLang="en-US" sz="3600" dirty="0" smtClean="0"/>
              <a:t>多进程 </a:t>
            </a:r>
            <a:endParaRPr kumimoji="1" lang="zh-CN" altLang="en-US" sz="3600" dirty="0"/>
          </a:p>
        </p:txBody>
      </p:sp>
    </p:spTree>
    <p:extLst>
      <p:ext uri="{BB962C8B-B14F-4D97-AF65-F5344CB8AC3E}">
        <p14:creationId xmlns:p14="http://schemas.microsoft.com/office/powerpoint/2010/main" val="16635787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smtClean="0"/>
              <a:t>多进程</a:t>
            </a:r>
            <a:endParaRPr lang="zh-CN" altLang="en-US" dirty="0"/>
          </a:p>
        </p:txBody>
      </p:sp>
      <p:sp>
        <p:nvSpPr>
          <p:cNvPr id="4" name="内容占位符 3"/>
          <p:cNvSpPr>
            <a:spLocks noGrp="1"/>
          </p:cNvSpPr>
          <p:nvPr>
            <p:ph idx="12"/>
          </p:nvPr>
        </p:nvSpPr>
        <p:spPr>
          <a:xfrm>
            <a:off x="1025895" y="1572098"/>
            <a:ext cx="5407562" cy="909846"/>
          </a:xfrm>
        </p:spPr>
        <p:txBody>
          <a:bodyPr/>
          <a:lstStyle/>
          <a:p>
            <a:pPr marL="0" indent="0">
              <a:buNone/>
            </a:pPr>
            <a:r>
              <a:rPr lang="zh-CN" altLang="en-US" dirty="0" smtClean="0"/>
              <a:t>基于</a:t>
            </a:r>
            <a:r>
              <a:rPr lang="en-US" altLang="zh-CN" dirty="0" smtClean="0"/>
              <a:t>node</a:t>
            </a:r>
            <a:r>
              <a:rPr lang="zh-CN" altLang="en-US" dirty="0" smtClean="0"/>
              <a:t>的</a:t>
            </a:r>
            <a:r>
              <a:rPr lang="en-US" altLang="zh-CN" dirty="0" smtClean="0"/>
              <a:t>cluster</a:t>
            </a:r>
            <a:r>
              <a:rPr lang="zh-CN" altLang="en-US" dirty="0" smtClean="0"/>
              <a:t>模块</a:t>
            </a:r>
            <a:endParaRPr lang="en-US" altLang="zh-CN" dirty="0"/>
          </a:p>
        </p:txBody>
      </p:sp>
      <p:pic>
        <p:nvPicPr>
          <p:cNvPr id="5" name="图片 4"/>
          <p:cNvPicPr>
            <a:picLocks noChangeAspect="1"/>
          </p:cNvPicPr>
          <p:nvPr/>
        </p:nvPicPr>
        <p:blipFill>
          <a:blip r:embed="rId3"/>
          <a:stretch>
            <a:fillRect/>
          </a:stretch>
        </p:blipFill>
        <p:spPr>
          <a:xfrm>
            <a:off x="2286907" y="991535"/>
            <a:ext cx="8293100" cy="4927600"/>
          </a:xfrm>
          <a:prstGeom prst="rect">
            <a:avLst/>
          </a:prstGeom>
        </p:spPr>
      </p:pic>
    </p:spTree>
    <p:extLst>
      <p:ext uri="{BB962C8B-B14F-4D97-AF65-F5344CB8AC3E}">
        <p14:creationId xmlns:p14="http://schemas.microsoft.com/office/powerpoint/2010/main" val="3168042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0" nodeType="clickEffect">
                                  <p:stCondLst>
                                    <p:cond delay="0"/>
                                  </p:stCondLst>
                                  <p:childTnLst>
                                    <p:animEffect transition="out" filter="blinds(horizontal)">
                                      <p:cBhvr>
                                        <p:cTn id="6" dur="500"/>
                                        <p:tgtEl>
                                          <p:spTgt spid="4">
                                            <p:txEl>
                                              <p:pRg st="0" end="0"/>
                                            </p:txEl>
                                          </p:spTgt>
                                        </p:tgtEl>
                                      </p:cBhvr>
                                    </p:animEffect>
                                    <p:set>
                                      <p:cBhvr>
                                        <p:cTn id="7" dur="1" fill="hold">
                                          <p:stCondLst>
                                            <p:cond delay="499"/>
                                          </p:stCondLst>
                                        </p:cTn>
                                        <p:tgtEl>
                                          <p:spTgt spid="4">
                                            <p:txEl>
                                              <p:pRg st="0" end="0"/>
                                            </p:txEl>
                                          </p:spTgt>
                                        </p:tgtEl>
                                        <p:attrNameLst>
                                          <p:attrName>style.visibility</p:attrName>
                                        </p:attrNameLst>
                                      </p:cBhvr>
                                      <p:to>
                                        <p:strVal val="hidden"/>
                                      </p:to>
                                    </p:se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5CAE366D-70A4-AF4A-AFE9-A975E327E586}"/>
              </a:ext>
            </a:extLst>
          </p:cNvPr>
          <p:cNvSpPr>
            <a:spLocks noGrp="1"/>
          </p:cNvSpPr>
          <p:nvPr>
            <p:ph type="title"/>
          </p:nvPr>
        </p:nvSpPr>
        <p:spPr/>
        <p:txBody>
          <a:bodyPr/>
          <a:lstStyle/>
          <a:p>
            <a:r>
              <a:rPr kumimoji="1" lang="zh-CN" altLang="en-US" dirty="0" smtClean="0"/>
              <a:t>多进程</a:t>
            </a:r>
            <a:endParaRPr kumimoji="1" lang="zh-CN" altLang="en-US" dirty="0"/>
          </a:p>
        </p:txBody>
      </p:sp>
      <p:sp>
        <p:nvSpPr>
          <p:cNvPr id="3" name="文本框 2"/>
          <p:cNvSpPr txBox="1"/>
          <p:nvPr/>
        </p:nvSpPr>
        <p:spPr>
          <a:xfrm>
            <a:off x="860652" y="1017432"/>
            <a:ext cx="11726636" cy="3416320"/>
          </a:xfrm>
          <a:prstGeom prst="rect">
            <a:avLst/>
          </a:prstGeom>
          <a:noFill/>
        </p:spPr>
        <p:txBody>
          <a:bodyPr wrap="square" rtlCol="0">
            <a:spAutoFit/>
          </a:bodyPr>
          <a:lstStyle/>
          <a:p>
            <a:endParaRPr kumimoji="1" lang="en-US" altLang="zh-CN" dirty="0" smtClean="0"/>
          </a:p>
          <a:p>
            <a:r>
              <a:rPr kumimoji="1" lang="zh-CN" altLang="en-US" dirty="0" smtClean="0"/>
              <a:t>在</a:t>
            </a:r>
            <a:r>
              <a:rPr kumimoji="1" lang="en-US" altLang="zh-CN" dirty="0" err="1" smtClean="0"/>
              <a:t>bucky</a:t>
            </a:r>
            <a:r>
              <a:rPr kumimoji="1" lang="zh-CN" altLang="en-US" dirty="0" smtClean="0"/>
              <a:t>上的触发操作。设置</a:t>
            </a:r>
            <a:endParaRPr kumimoji="1" lang="en-US" altLang="zh-CN" dirty="0" smtClean="0"/>
          </a:p>
          <a:p>
            <a:endParaRPr kumimoji="1" lang="en-US" altLang="zh-CN" dirty="0" smtClean="0"/>
          </a:p>
          <a:p>
            <a:endParaRPr lang="en-US" altLang="zh-CN" dirty="0" smtClean="0"/>
          </a:p>
          <a:p>
            <a:r>
              <a:rPr lang="en-US" altLang="zh-CN" dirty="0" smtClean="0"/>
              <a:t>// </a:t>
            </a:r>
            <a:r>
              <a:rPr lang="zh-CN" altLang="en-US" dirty="0"/>
              <a:t>多进程</a:t>
            </a:r>
            <a:endParaRPr lang="en-US" altLang="zh-CN" dirty="0"/>
          </a:p>
          <a:p>
            <a:r>
              <a:rPr lang="en-US" altLang="zh-CN" dirty="0"/>
              <a:t>cluster: {</a:t>
            </a:r>
          </a:p>
          <a:p>
            <a:r>
              <a:rPr lang="zh-CN" altLang="en-US" dirty="0"/>
              <a:t> </a:t>
            </a:r>
            <a:r>
              <a:rPr lang="zh-CN" altLang="en-US" dirty="0" smtClean="0"/>
              <a:t>     </a:t>
            </a:r>
            <a:r>
              <a:rPr lang="en-US" altLang="zh-CN" dirty="0" smtClean="0"/>
              <a:t>enable</a:t>
            </a:r>
            <a:r>
              <a:rPr lang="en-US" altLang="zh-CN" dirty="0"/>
              <a:t>: true,</a:t>
            </a:r>
          </a:p>
          <a:p>
            <a:r>
              <a:rPr lang="zh-CN" altLang="en-US" dirty="0"/>
              <a:t> </a:t>
            </a:r>
            <a:r>
              <a:rPr lang="zh-CN" altLang="en-US" dirty="0" smtClean="0"/>
              <a:t>     </a:t>
            </a:r>
            <a:r>
              <a:rPr lang="en-US" altLang="zh-CN" dirty="0" err="1" smtClean="0"/>
              <a:t>numberOfWorkers</a:t>
            </a:r>
            <a:r>
              <a:rPr lang="en-US" altLang="zh-CN" dirty="0"/>
              <a:t>: require('</a:t>
            </a:r>
            <a:r>
              <a:rPr lang="en-US" altLang="zh-CN" dirty="0" err="1"/>
              <a:t>os</a:t>
            </a:r>
            <a:r>
              <a:rPr lang="en-US" altLang="zh-CN" dirty="0"/>
              <a:t>').</a:t>
            </a:r>
            <a:r>
              <a:rPr lang="en-US" altLang="zh-CN" dirty="0" err="1"/>
              <a:t>cpus</a:t>
            </a:r>
            <a:r>
              <a:rPr lang="en-US" altLang="zh-CN" dirty="0"/>
              <a:t>().length - 1</a:t>
            </a:r>
          </a:p>
          <a:p>
            <a:r>
              <a:rPr lang="en-US" altLang="zh-CN" dirty="0"/>
              <a:t>}</a:t>
            </a:r>
          </a:p>
          <a:p>
            <a:endParaRPr kumimoji="1" lang="en-US" altLang="zh-CN" dirty="0"/>
          </a:p>
          <a:p>
            <a:r>
              <a:rPr lang="en-US" altLang="zh-CN" dirty="0">
                <a:hlinkClick r:id="rId3"/>
              </a:rPr>
              <a:t>http://git.lianjia.com/hydra/bucky-core/commit/faf7cd9037ac85f994f9bac2804191caca8ee452</a:t>
            </a:r>
            <a:endParaRPr kumimoji="1" lang="en-US" altLang="zh-CN" dirty="0"/>
          </a:p>
          <a:p>
            <a:endParaRPr kumimoji="1" lang="zh-CN" altLang="en-US" dirty="0"/>
          </a:p>
        </p:txBody>
      </p:sp>
    </p:spTree>
    <p:extLst>
      <p:ext uri="{BB962C8B-B14F-4D97-AF65-F5344CB8AC3E}">
        <p14:creationId xmlns:p14="http://schemas.microsoft.com/office/powerpoint/2010/main" val="13759535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403980"/>
      </p:ext>
    </p:extLst>
  </p:cSld>
  <p:clrMapOvr>
    <a:masterClrMapping/>
  </p:clrMapOvr>
  <p:timing>
    <p:tnLst>
      <p:par>
        <p:cTn id="1" dur="indefinite" restart="never" nodeType="tmRoot"/>
      </p:par>
    </p:tnLst>
  </p:timing>
</p:sld>
</file>

<file path=ppt/theme/theme1.xml><?xml version="1.0" encoding="utf-8"?>
<a:theme xmlns:a="http://schemas.openxmlformats.org/drawingml/2006/main" name="背景1​​">
  <a:themeElements>
    <a:clrScheme name="自定义 2">
      <a:dk1>
        <a:sysClr val="windowText" lastClr="000000"/>
      </a:dk1>
      <a:lt1>
        <a:sysClr val="window" lastClr="FFFFFF"/>
      </a:lt1>
      <a:dk2>
        <a:srgbClr val="3072F3"/>
      </a:dk2>
      <a:lt2>
        <a:srgbClr val="E7E6E6"/>
      </a:lt2>
      <a:accent1>
        <a:srgbClr val="2E97F6"/>
      </a:accent1>
      <a:accent2>
        <a:srgbClr val="0972D1"/>
      </a:accent2>
      <a:accent3>
        <a:srgbClr val="002060"/>
      </a:accent3>
      <a:accent4>
        <a:srgbClr val="A5A5A5"/>
      </a:accent4>
      <a:accent5>
        <a:srgbClr val="ACC6FA"/>
      </a:accent5>
      <a:accent6>
        <a:srgbClr val="007767"/>
      </a:accent6>
      <a:hlink>
        <a:srgbClr val="48A1FA"/>
      </a:hlink>
      <a:folHlink>
        <a:srgbClr val="3F3F3F"/>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2076</TotalTime>
  <Words>434</Words>
  <Application>Microsoft Macintosh PowerPoint</Application>
  <PresentationFormat>宽屏</PresentationFormat>
  <Paragraphs>100</Paragraphs>
  <Slides>9</Slides>
  <Notes>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9</vt:i4>
      </vt:variant>
    </vt:vector>
  </HeadingPairs>
  <TitlesOfParts>
    <vt:vector size="17" baseType="lpstr">
      <vt:lpstr>Adobe Hebrew</vt:lpstr>
      <vt:lpstr>Arial</vt:lpstr>
      <vt:lpstr>Arial Hebrew</vt:lpstr>
      <vt:lpstr>ArialMT</vt:lpstr>
      <vt:lpstr>Helvetica Neue</vt:lpstr>
      <vt:lpstr>等线</vt:lpstr>
      <vt:lpstr>微软雅黑</vt:lpstr>
      <vt:lpstr>背景1​​</vt:lpstr>
      <vt:lpstr>PowerPoint 演示文稿</vt:lpstr>
      <vt:lpstr>具体需求</vt:lpstr>
      <vt:lpstr>上线后问题</vt:lpstr>
      <vt:lpstr>请求超时</vt:lpstr>
      <vt:lpstr>上线后问题</vt:lpstr>
      <vt:lpstr>多进程</vt:lpstr>
      <vt:lpstr>多进程</vt:lpstr>
      <vt:lpstr>多进程</vt:lpstr>
      <vt:lpstr>PowerPoint 演示文稿</vt:lpstr>
    </vt:vector>
  </TitlesOfParts>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赵 秀丹</cp:lastModifiedBy>
  <cp:revision>296</cp:revision>
  <dcterms:created xsi:type="dcterms:W3CDTF">2018-05-22T04:27:00Z</dcterms:created>
  <dcterms:modified xsi:type="dcterms:W3CDTF">2019-04-29T04:01:10Z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2052-10.1.0.7245</vt:lpwstr>
  </property>
</Properties>
</file>

<file path=docProps/thumbnail.jpeg>
</file>